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71" r:id="rId4"/>
    <p:sldId id="272" r:id="rId5"/>
    <p:sldId id="274" r:id="rId6"/>
    <p:sldId id="275" r:id="rId7"/>
    <p:sldId id="277" r:id="rId8"/>
    <p:sldId id="276" r:id="rId9"/>
    <p:sldId id="262" r:id="rId10"/>
    <p:sldId id="273" r:id="rId11"/>
    <p:sldId id="263" r:id="rId12"/>
    <p:sldId id="264" r:id="rId13"/>
    <p:sldId id="266" r:id="rId14"/>
    <p:sldId id="270" r:id="rId15"/>
    <p:sldId id="268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8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87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22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7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89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045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92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28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23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31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93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1609860"/>
            <a:ext cx="4995334" cy="418134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1609859"/>
            <a:ext cx="4995332" cy="418134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24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40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19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0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22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92088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1627763"/>
            <a:ext cx="10131425" cy="41634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183A5C-CE32-46E6-AEC5-63812480CFBE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3CC7DD-FC73-4BCD-BBED-72A98FDD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16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E5AE8-EEAF-4206-99D8-813FE82D5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3260" y="1964267"/>
            <a:ext cx="7286865" cy="2421464"/>
          </a:xfrm>
        </p:spPr>
        <p:txBody>
          <a:bodyPr/>
          <a:lstStyle/>
          <a:p>
            <a:r>
              <a:rPr lang="en-US" dirty="0"/>
              <a:t>Fluvial Geomorphology:</a:t>
            </a:r>
            <a:br>
              <a:rPr lang="en-US" dirty="0"/>
            </a:br>
            <a:r>
              <a:rPr lang="en-US" dirty="0"/>
              <a:t>Longitudinal profile and cross sections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7EEA35-3677-4860-8F47-6D044D2C59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Zach </a:t>
            </a:r>
            <a:r>
              <a:rPr lang="en-US" dirty="0" err="1"/>
              <a:t>HIlgendorf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6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549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838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872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9083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692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838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941" y="55825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521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714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7018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7164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6A5E817-3A66-4D52-9652-A59BDDE42ADF}"/>
              </a:ext>
            </a:extLst>
          </p:cNvPr>
          <p:cNvSpPr txBox="1"/>
          <p:nvPr/>
        </p:nvSpPr>
        <p:spPr>
          <a:xfrm>
            <a:off x="62597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91B88B-8EB6-429D-BB5F-5E072BA6CFB8}"/>
              </a:ext>
            </a:extLst>
          </p:cNvPr>
          <p:cNvSpPr txBox="1"/>
          <p:nvPr/>
        </p:nvSpPr>
        <p:spPr>
          <a:xfrm>
            <a:off x="9120069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B5FA06-9999-4A92-BD4E-270DB72ED9A5}"/>
              </a:ext>
            </a:extLst>
          </p:cNvPr>
          <p:cNvSpPr txBox="1"/>
          <p:nvPr/>
        </p:nvSpPr>
        <p:spPr>
          <a:xfrm>
            <a:off x="96322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0A10F4-14D5-413D-BA03-0C556CC685A2}"/>
              </a:ext>
            </a:extLst>
          </p:cNvPr>
          <p:cNvSpPr txBox="1"/>
          <p:nvPr/>
        </p:nvSpPr>
        <p:spPr>
          <a:xfrm>
            <a:off x="71828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8137CC-DF29-47FB-A86D-A5A7C9BF63BC}"/>
              </a:ext>
            </a:extLst>
          </p:cNvPr>
          <p:cNvSpPr txBox="1"/>
          <p:nvPr/>
        </p:nvSpPr>
        <p:spPr>
          <a:xfrm>
            <a:off x="62183" y="3037063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9404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549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838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872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9083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692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838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941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521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714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7018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7164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AD8AFBE-F339-4515-97D9-4A9B0263294D}"/>
              </a:ext>
            </a:extLst>
          </p:cNvPr>
          <p:cNvSpPr txBox="1"/>
          <p:nvPr/>
        </p:nvSpPr>
        <p:spPr>
          <a:xfrm>
            <a:off x="62597" y="3037063"/>
            <a:ext cx="1136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Dominant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104FF44-C6F2-40DF-B8B3-1AE8F9875327}"/>
              </a:ext>
            </a:extLst>
          </p:cNvPr>
          <p:cNvSpPr txBox="1"/>
          <p:nvPr/>
        </p:nvSpPr>
        <p:spPr>
          <a:xfrm>
            <a:off x="1144759" y="3498728"/>
            <a:ext cx="8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Erosion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DC6D72-5225-4820-A32B-5DEA988C6A21}"/>
              </a:ext>
            </a:extLst>
          </p:cNvPr>
          <p:cNvSpPr txBox="1"/>
          <p:nvPr/>
        </p:nvSpPr>
        <p:spPr>
          <a:xfrm>
            <a:off x="2545777" y="4172320"/>
            <a:ext cx="190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Erosion/Transport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393BF07-1A17-4872-AC90-2F6E87221979}"/>
              </a:ext>
            </a:extLst>
          </p:cNvPr>
          <p:cNvSpPr txBox="1"/>
          <p:nvPr/>
        </p:nvSpPr>
        <p:spPr>
          <a:xfrm>
            <a:off x="5563883" y="4876292"/>
            <a:ext cx="2238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Transport/Deposition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7A3B3CE-9BC5-48FA-8B0E-21EE1756AD4D}"/>
              </a:ext>
            </a:extLst>
          </p:cNvPr>
          <p:cNvSpPr txBox="1"/>
          <p:nvPr/>
        </p:nvSpPr>
        <p:spPr>
          <a:xfrm>
            <a:off x="8950545" y="5066421"/>
            <a:ext cx="2238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Deposition/Transport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0C97AD-1E5D-49FB-A59C-BEDFA55CB9BC}"/>
              </a:ext>
            </a:extLst>
          </p:cNvPr>
          <p:cNvSpPr txBox="1"/>
          <p:nvPr/>
        </p:nvSpPr>
        <p:spPr>
          <a:xfrm>
            <a:off x="62597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786A5E-451D-4094-8C07-1612CAD80C93}"/>
              </a:ext>
            </a:extLst>
          </p:cNvPr>
          <p:cNvSpPr txBox="1"/>
          <p:nvPr/>
        </p:nvSpPr>
        <p:spPr>
          <a:xfrm>
            <a:off x="9120069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81ADBF-9CC1-47B4-A0DD-0575604AA18F}"/>
              </a:ext>
            </a:extLst>
          </p:cNvPr>
          <p:cNvSpPr txBox="1"/>
          <p:nvPr/>
        </p:nvSpPr>
        <p:spPr>
          <a:xfrm>
            <a:off x="71828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272C24-B6F4-41F1-8442-9D7549BCDF7A}"/>
              </a:ext>
            </a:extLst>
          </p:cNvPr>
          <p:cNvSpPr txBox="1"/>
          <p:nvPr/>
        </p:nvSpPr>
        <p:spPr>
          <a:xfrm>
            <a:off x="96322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</p:spTree>
    <p:extLst>
      <p:ext uri="{BB962C8B-B14F-4D97-AF65-F5344CB8AC3E}">
        <p14:creationId xmlns:p14="http://schemas.microsoft.com/office/powerpoint/2010/main" val="2330292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135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424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458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8669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278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424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527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107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300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6604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6687B5-45A4-4842-A54C-4234AA7F453F}"/>
              </a:ext>
            </a:extLst>
          </p:cNvPr>
          <p:cNvSpPr txBox="1"/>
          <p:nvPr/>
        </p:nvSpPr>
        <p:spPr>
          <a:xfrm>
            <a:off x="71828" y="1618144"/>
            <a:ext cx="1136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Dominant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1DA2A1-3AAF-4A6E-9EBD-156B4AE4B0AA}"/>
              </a:ext>
            </a:extLst>
          </p:cNvPr>
          <p:cNvSpPr txBox="1"/>
          <p:nvPr/>
        </p:nvSpPr>
        <p:spPr>
          <a:xfrm rot="1942682">
            <a:off x="1070478" y="2033405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Bedload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B117E-6067-4B27-963E-7FF804DCB1A1}"/>
              </a:ext>
            </a:extLst>
          </p:cNvPr>
          <p:cNvSpPr txBox="1"/>
          <p:nvPr/>
        </p:nvSpPr>
        <p:spPr>
          <a:xfrm rot="1759369">
            <a:off x="2277754" y="3115007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Bedload/Suspended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2A7D0C-E59E-49A6-B857-FE3A7359C022}"/>
              </a:ext>
            </a:extLst>
          </p:cNvPr>
          <p:cNvSpPr txBox="1"/>
          <p:nvPr/>
        </p:nvSpPr>
        <p:spPr>
          <a:xfrm rot="839549">
            <a:off x="5292856" y="434991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Suspension/Solution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F6D8E-D016-4DE2-A1E4-2F8E2466BC60}"/>
              </a:ext>
            </a:extLst>
          </p:cNvPr>
          <p:cNvSpPr txBox="1"/>
          <p:nvPr/>
        </p:nvSpPr>
        <p:spPr>
          <a:xfrm>
            <a:off x="8932009" y="4810855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Solution/Suspension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6750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D66958-556F-4003-93CA-0756D264D53D}"/>
              </a:ext>
            </a:extLst>
          </p:cNvPr>
          <p:cNvSpPr txBox="1"/>
          <p:nvPr/>
        </p:nvSpPr>
        <p:spPr>
          <a:xfrm>
            <a:off x="62183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53C2C9-BB9A-47EF-AC50-1C3C538A56BB}"/>
              </a:ext>
            </a:extLst>
          </p:cNvPr>
          <p:cNvSpPr txBox="1"/>
          <p:nvPr/>
        </p:nvSpPr>
        <p:spPr>
          <a:xfrm>
            <a:off x="9119655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42D9B8-2E91-4E4E-8CBF-2F0AF103F2D5}"/>
              </a:ext>
            </a:extLst>
          </p:cNvPr>
          <p:cNvSpPr txBox="1"/>
          <p:nvPr/>
        </p:nvSpPr>
        <p:spPr>
          <a:xfrm>
            <a:off x="96322" y="4247696"/>
            <a:ext cx="1090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Bed</a:t>
            </a:r>
          </a:p>
          <a:p>
            <a:r>
              <a:rPr lang="en-US" b="1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7AC8E3-CEFE-43A9-819B-213A693FF028}"/>
              </a:ext>
            </a:extLst>
          </p:cNvPr>
          <p:cNvSpPr txBox="1"/>
          <p:nvPr/>
        </p:nvSpPr>
        <p:spPr>
          <a:xfrm>
            <a:off x="62183" y="3037063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52C6546-EE6A-4721-BA63-45B317996441}"/>
              </a:ext>
            </a:extLst>
          </p:cNvPr>
          <p:cNvSpPr txBox="1"/>
          <p:nvPr/>
        </p:nvSpPr>
        <p:spPr>
          <a:xfrm>
            <a:off x="565163" y="5309752"/>
            <a:ext cx="1026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Boulders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F62AB2-8808-4643-9623-BE344FD696B9}"/>
              </a:ext>
            </a:extLst>
          </p:cNvPr>
          <p:cNvSpPr txBox="1"/>
          <p:nvPr/>
        </p:nvSpPr>
        <p:spPr>
          <a:xfrm>
            <a:off x="3083078" y="5309752"/>
            <a:ext cx="797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Gravel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874B2C6-6266-4390-B59E-C0E5241C3321}"/>
              </a:ext>
            </a:extLst>
          </p:cNvPr>
          <p:cNvSpPr txBox="1"/>
          <p:nvPr/>
        </p:nvSpPr>
        <p:spPr>
          <a:xfrm>
            <a:off x="6297610" y="530975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B6834FF-207F-4374-A1A7-EB5622B47D54}"/>
              </a:ext>
            </a:extLst>
          </p:cNvPr>
          <p:cNvSpPr txBox="1"/>
          <p:nvPr/>
        </p:nvSpPr>
        <p:spPr>
          <a:xfrm>
            <a:off x="9373899" y="5310125"/>
            <a:ext cx="134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Silt and Clay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31DBC54-1E7D-4856-B3FC-8A698D3E40F5}"/>
              </a:ext>
            </a:extLst>
          </p:cNvPr>
          <p:cNvSpPr txBox="1"/>
          <p:nvPr/>
        </p:nvSpPr>
        <p:spPr>
          <a:xfrm>
            <a:off x="650594" y="5617906"/>
            <a:ext cx="873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&gt;256 mm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BD4952-A731-4D6C-BCBE-D6DE77CC37EF}"/>
              </a:ext>
            </a:extLst>
          </p:cNvPr>
          <p:cNvSpPr txBox="1"/>
          <p:nvPr/>
        </p:nvSpPr>
        <p:spPr>
          <a:xfrm>
            <a:off x="3019863" y="5617906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2-256 mm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19C0F72-EE9F-41F9-93E0-8EB28F5AF35E}"/>
              </a:ext>
            </a:extLst>
          </p:cNvPr>
          <p:cNvSpPr txBox="1"/>
          <p:nvPr/>
        </p:nvSpPr>
        <p:spPr>
          <a:xfrm>
            <a:off x="6166958" y="5617906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0.06-2 mm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7409AB5-E279-4111-A242-4DD4B83591E8}"/>
              </a:ext>
            </a:extLst>
          </p:cNvPr>
          <p:cNvSpPr txBox="1"/>
          <p:nvPr/>
        </p:nvSpPr>
        <p:spPr>
          <a:xfrm>
            <a:off x="9472154" y="5618279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&lt; 0.06 mm</a:t>
            </a:r>
          </a:p>
        </p:txBody>
      </p:sp>
    </p:spTree>
    <p:extLst>
      <p:ext uri="{BB962C8B-B14F-4D97-AF65-F5344CB8AC3E}">
        <p14:creationId xmlns:p14="http://schemas.microsoft.com/office/powerpoint/2010/main" val="91487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135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424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458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8669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278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424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827AEB5-0D11-4998-A45D-D6CC5515C07A}"/>
              </a:ext>
            </a:extLst>
          </p:cNvPr>
          <p:cNvSpPr txBox="1"/>
          <p:nvPr/>
        </p:nvSpPr>
        <p:spPr>
          <a:xfrm>
            <a:off x="565163" y="5309752"/>
            <a:ext cx="100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Boulders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56B2A2-7BD7-43E0-9E83-CA95875FCFD3}"/>
              </a:ext>
            </a:extLst>
          </p:cNvPr>
          <p:cNvSpPr txBox="1"/>
          <p:nvPr/>
        </p:nvSpPr>
        <p:spPr>
          <a:xfrm>
            <a:off x="3083078" y="5309752"/>
            <a:ext cx="78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Gravel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1CADC5-84ED-4A7D-B989-21A7689DCDAF}"/>
              </a:ext>
            </a:extLst>
          </p:cNvPr>
          <p:cNvSpPr txBox="1"/>
          <p:nvPr/>
        </p:nvSpPr>
        <p:spPr>
          <a:xfrm>
            <a:off x="6297610" y="5309752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AF8A6D-8F76-4EE7-9F40-FBF8A23B95C0}"/>
              </a:ext>
            </a:extLst>
          </p:cNvPr>
          <p:cNvSpPr txBox="1"/>
          <p:nvPr/>
        </p:nvSpPr>
        <p:spPr>
          <a:xfrm>
            <a:off x="9373899" y="5310125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Silt and Clay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FC2E6-D9F9-4E17-BD7C-C0943A4F4EB2}"/>
              </a:ext>
            </a:extLst>
          </p:cNvPr>
          <p:cNvSpPr txBox="1"/>
          <p:nvPr/>
        </p:nvSpPr>
        <p:spPr>
          <a:xfrm>
            <a:off x="650594" y="5617906"/>
            <a:ext cx="873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&gt;256 mm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0AB319-BC68-4221-B734-1AD4F0AFC810}"/>
              </a:ext>
            </a:extLst>
          </p:cNvPr>
          <p:cNvSpPr txBox="1"/>
          <p:nvPr/>
        </p:nvSpPr>
        <p:spPr>
          <a:xfrm>
            <a:off x="3019863" y="5617906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2-256 mm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EF549A-8040-49CA-9426-91FB312E7D77}"/>
              </a:ext>
            </a:extLst>
          </p:cNvPr>
          <p:cNvSpPr txBox="1"/>
          <p:nvPr/>
        </p:nvSpPr>
        <p:spPr>
          <a:xfrm>
            <a:off x="6166958" y="5617906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0.06-2 mm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643A90-B023-4F57-AC59-836D6BB6EF63}"/>
              </a:ext>
            </a:extLst>
          </p:cNvPr>
          <p:cNvSpPr txBox="1"/>
          <p:nvPr/>
        </p:nvSpPr>
        <p:spPr>
          <a:xfrm>
            <a:off x="9472154" y="5618279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&lt; 0.06 mm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AC559B-28D2-400B-B894-C3DC26230712}"/>
              </a:ext>
            </a:extLst>
          </p:cNvPr>
          <p:cNvSpPr txBox="1"/>
          <p:nvPr/>
        </p:nvSpPr>
        <p:spPr>
          <a:xfrm>
            <a:off x="9119655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527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80E2C2-DDEA-4F7C-BC62-2C7B739E6C5C}"/>
              </a:ext>
            </a:extLst>
          </p:cNvPr>
          <p:cNvSpPr txBox="1"/>
          <p:nvPr/>
        </p:nvSpPr>
        <p:spPr>
          <a:xfrm>
            <a:off x="96322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107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300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6604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6687B5-45A4-4842-A54C-4234AA7F453F}"/>
              </a:ext>
            </a:extLst>
          </p:cNvPr>
          <p:cNvSpPr txBox="1"/>
          <p:nvPr/>
        </p:nvSpPr>
        <p:spPr>
          <a:xfrm>
            <a:off x="71828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1DA2A1-3AAF-4A6E-9EBD-156B4AE4B0AA}"/>
              </a:ext>
            </a:extLst>
          </p:cNvPr>
          <p:cNvSpPr txBox="1"/>
          <p:nvPr/>
        </p:nvSpPr>
        <p:spPr>
          <a:xfrm rot="1942682">
            <a:off x="1078493" y="2033405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B117E-6067-4B27-963E-7FF804DCB1A1}"/>
              </a:ext>
            </a:extLst>
          </p:cNvPr>
          <p:cNvSpPr txBox="1"/>
          <p:nvPr/>
        </p:nvSpPr>
        <p:spPr>
          <a:xfrm rot="1759369">
            <a:off x="2296990" y="3115007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Bedload/Suspended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2A7D0C-E59E-49A6-B857-FE3A7359C022}"/>
              </a:ext>
            </a:extLst>
          </p:cNvPr>
          <p:cNvSpPr txBox="1"/>
          <p:nvPr/>
        </p:nvSpPr>
        <p:spPr>
          <a:xfrm rot="839549">
            <a:off x="5316099" y="4349912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Suspension/Solution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F6D8E-D016-4DE2-A1E4-2F8E2466BC60}"/>
              </a:ext>
            </a:extLst>
          </p:cNvPr>
          <p:cNvSpPr txBox="1"/>
          <p:nvPr/>
        </p:nvSpPr>
        <p:spPr>
          <a:xfrm>
            <a:off x="8932009" y="4810855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Solution/Suspension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6750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AD8AFBE-F339-4515-97D9-4A9B0263294D}"/>
              </a:ext>
            </a:extLst>
          </p:cNvPr>
          <p:cNvSpPr txBox="1"/>
          <p:nvPr/>
        </p:nvSpPr>
        <p:spPr>
          <a:xfrm>
            <a:off x="62183" y="3037063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104FF44-C6F2-40DF-B8B3-1AE8F9875327}"/>
              </a:ext>
            </a:extLst>
          </p:cNvPr>
          <p:cNvSpPr txBox="1"/>
          <p:nvPr/>
        </p:nvSpPr>
        <p:spPr>
          <a:xfrm>
            <a:off x="1144345" y="3498728"/>
            <a:ext cx="881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Erosion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DC6D72-5225-4820-A32B-5DEA988C6A21}"/>
              </a:ext>
            </a:extLst>
          </p:cNvPr>
          <p:cNvSpPr txBox="1"/>
          <p:nvPr/>
        </p:nvSpPr>
        <p:spPr>
          <a:xfrm>
            <a:off x="2545363" y="4172320"/>
            <a:ext cx="186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Erosion/Transport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393BF07-1A17-4872-AC90-2F6E87221979}"/>
              </a:ext>
            </a:extLst>
          </p:cNvPr>
          <p:cNvSpPr txBox="1"/>
          <p:nvPr/>
        </p:nvSpPr>
        <p:spPr>
          <a:xfrm>
            <a:off x="5563469" y="4876292"/>
            <a:ext cx="218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Transport/Deposition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7A3B3CE-9BC5-48FA-8B0E-21EE1756AD4D}"/>
              </a:ext>
            </a:extLst>
          </p:cNvPr>
          <p:cNvSpPr txBox="1"/>
          <p:nvPr/>
        </p:nvSpPr>
        <p:spPr>
          <a:xfrm>
            <a:off x="8950131" y="5066421"/>
            <a:ext cx="218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Deposition/Transport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0C97AD-1E5D-49FB-A59C-BEDFA55CB9BC}"/>
              </a:ext>
            </a:extLst>
          </p:cNvPr>
          <p:cNvSpPr txBox="1"/>
          <p:nvPr/>
        </p:nvSpPr>
        <p:spPr>
          <a:xfrm>
            <a:off x="62183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</p:spTree>
    <p:extLst>
      <p:ext uri="{BB962C8B-B14F-4D97-AF65-F5344CB8AC3E}">
        <p14:creationId xmlns:p14="http://schemas.microsoft.com/office/powerpoint/2010/main" val="3239271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549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1374A4D-7779-47BE-8664-EC2C7B722E76}"/>
              </a:ext>
            </a:extLst>
          </p:cNvPr>
          <p:cNvSpPr/>
          <p:nvPr/>
        </p:nvSpPr>
        <p:spPr>
          <a:xfrm>
            <a:off x="3064125" y="3359310"/>
            <a:ext cx="1611984" cy="933253"/>
          </a:xfrm>
          <a:custGeom>
            <a:avLst/>
            <a:gdLst>
              <a:gd name="connsiteX0" fmla="*/ 245097 w 1611984"/>
              <a:gd name="connsiteY0" fmla="*/ 160255 h 933253"/>
              <a:gd name="connsiteX1" fmla="*/ 1611984 w 1611984"/>
              <a:gd name="connsiteY1" fmla="*/ 933253 h 933253"/>
              <a:gd name="connsiteX2" fmla="*/ 1602557 w 1611984"/>
              <a:gd name="connsiteY2" fmla="*/ 0 h 933253"/>
              <a:gd name="connsiteX3" fmla="*/ 0 w 1611984"/>
              <a:gd name="connsiteY3" fmla="*/ 9427 h 933253"/>
              <a:gd name="connsiteX4" fmla="*/ 245097 w 1611984"/>
              <a:gd name="connsiteY4" fmla="*/ 160255 h 93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1984" h="933253">
                <a:moveTo>
                  <a:pt x="245097" y="160255"/>
                </a:moveTo>
                <a:lnTo>
                  <a:pt x="1611984" y="933253"/>
                </a:lnTo>
                <a:cubicBezTo>
                  <a:pt x="1608842" y="622169"/>
                  <a:pt x="1605699" y="311084"/>
                  <a:pt x="1602557" y="0"/>
                </a:cubicBezTo>
                <a:lnTo>
                  <a:pt x="0" y="9427"/>
                </a:lnTo>
                <a:lnTo>
                  <a:pt x="245097" y="160255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838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872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9083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692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838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827AEB5-0D11-4998-A45D-D6CC5515C07A}"/>
              </a:ext>
            </a:extLst>
          </p:cNvPr>
          <p:cNvSpPr txBox="1"/>
          <p:nvPr/>
        </p:nvSpPr>
        <p:spPr>
          <a:xfrm>
            <a:off x="565577" y="5309752"/>
            <a:ext cx="100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Boulders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56B2A2-7BD7-43E0-9E83-CA95875FCFD3}"/>
              </a:ext>
            </a:extLst>
          </p:cNvPr>
          <p:cNvSpPr txBox="1"/>
          <p:nvPr/>
        </p:nvSpPr>
        <p:spPr>
          <a:xfrm>
            <a:off x="3083492" y="5309752"/>
            <a:ext cx="78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Gravel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1CADC5-84ED-4A7D-B989-21A7689DCDAF}"/>
              </a:ext>
            </a:extLst>
          </p:cNvPr>
          <p:cNvSpPr txBox="1"/>
          <p:nvPr/>
        </p:nvSpPr>
        <p:spPr>
          <a:xfrm>
            <a:off x="6298024" y="5309752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AF8A6D-8F76-4EE7-9F40-FBF8A23B95C0}"/>
              </a:ext>
            </a:extLst>
          </p:cNvPr>
          <p:cNvSpPr txBox="1"/>
          <p:nvPr/>
        </p:nvSpPr>
        <p:spPr>
          <a:xfrm>
            <a:off x="9374313" y="5310125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Silt and Clay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FC2E6-D9F9-4E17-BD7C-C0943A4F4EB2}"/>
              </a:ext>
            </a:extLst>
          </p:cNvPr>
          <p:cNvSpPr txBox="1"/>
          <p:nvPr/>
        </p:nvSpPr>
        <p:spPr>
          <a:xfrm>
            <a:off x="651008" y="5617906"/>
            <a:ext cx="873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&gt;256 mm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0AB319-BC68-4221-B734-1AD4F0AFC810}"/>
              </a:ext>
            </a:extLst>
          </p:cNvPr>
          <p:cNvSpPr txBox="1"/>
          <p:nvPr/>
        </p:nvSpPr>
        <p:spPr>
          <a:xfrm>
            <a:off x="3020277" y="5617906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2-256 mm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EF549A-8040-49CA-9426-91FB312E7D77}"/>
              </a:ext>
            </a:extLst>
          </p:cNvPr>
          <p:cNvSpPr txBox="1"/>
          <p:nvPr/>
        </p:nvSpPr>
        <p:spPr>
          <a:xfrm>
            <a:off x="6167372" y="5617906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0.06-2 mm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643A90-B023-4F57-AC59-836D6BB6EF63}"/>
              </a:ext>
            </a:extLst>
          </p:cNvPr>
          <p:cNvSpPr txBox="1"/>
          <p:nvPr/>
        </p:nvSpPr>
        <p:spPr>
          <a:xfrm>
            <a:off x="9472568" y="5618279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&lt; 0.06 mm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AC559B-28D2-400B-B894-C3DC26230712}"/>
              </a:ext>
            </a:extLst>
          </p:cNvPr>
          <p:cNvSpPr txBox="1"/>
          <p:nvPr/>
        </p:nvSpPr>
        <p:spPr>
          <a:xfrm>
            <a:off x="9120069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941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80E2C2-DDEA-4F7C-BC62-2C7B739E6C5C}"/>
              </a:ext>
            </a:extLst>
          </p:cNvPr>
          <p:cNvSpPr txBox="1"/>
          <p:nvPr/>
        </p:nvSpPr>
        <p:spPr>
          <a:xfrm>
            <a:off x="96736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521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714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7018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6687B5-45A4-4842-A54C-4234AA7F453F}"/>
              </a:ext>
            </a:extLst>
          </p:cNvPr>
          <p:cNvSpPr txBox="1"/>
          <p:nvPr/>
        </p:nvSpPr>
        <p:spPr>
          <a:xfrm>
            <a:off x="72242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1DA2A1-3AAF-4A6E-9EBD-156B4AE4B0AA}"/>
              </a:ext>
            </a:extLst>
          </p:cNvPr>
          <p:cNvSpPr txBox="1"/>
          <p:nvPr/>
        </p:nvSpPr>
        <p:spPr>
          <a:xfrm rot="1942682">
            <a:off x="1078907" y="2033405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B117E-6067-4B27-963E-7FF804DCB1A1}"/>
              </a:ext>
            </a:extLst>
          </p:cNvPr>
          <p:cNvSpPr txBox="1"/>
          <p:nvPr/>
        </p:nvSpPr>
        <p:spPr>
          <a:xfrm rot="1759369">
            <a:off x="2297404" y="3115007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Bedload/Suspended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2A7D0C-E59E-49A6-B857-FE3A7359C022}"/>
              </a:ext>
            </a:extLst>
          </p:cNvPr>
          <p:cNvSpPr txBox="1"/>
          <p:nvPr/>
        </p:nvSpPr>
        <p:spPr>
          <a:xfrm rot="839549">
            <a:off x="5316513" y="4349912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Suspension/Solution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F6D8E-D016-4DE2-A1E4-2F8E2466BC60}"/>
              </a:ext>
            </a:extLst>
          </p:cNvPr>
          <p:cNvSpPr txBox="1"/>
          <p:nvPr/>
        </p:nvSpPr>
        <p:spPr>
          <a:xfrm>
            <a:off x="8932423" y="4810855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Solution/Suspension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7164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0C97AD-1E5D-49FB-A59C-BEDFA55CB9BC}"/>
              </a:ext>
            </a:extLst>
          </p:cNvPr>
          <p:cNvSpPr txBox="1"/>
          <p:nvPr/>
        </p:nvSpPr>
        <p:spPr>
          <a:xfrm>
            <a:off x="62597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FB634A-5439-47D7-895C-A63B015646FD}"/>
              </a:ext>
            </a:extLst>
          </p:cNvPr>
          <p:cNvSpPr/>
          <p:nvPr/>
        </p:nvSpPr>
        <p:spPr>
          <a:xfrm>
            <a:off x="96081" y="2722667"/>
            <a:ext cx="1996683" cy="139309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657E30A-84C5-4CD0-99B0-6D1C05277CA7}"/>
              </a:ext>
            </a:extLst>
          </p:cNvPr>
          <p:cNvSpPr/>
          <p:nvPr/>
        </p:nvSpPr>
        <p:spPr>
          <a:xfrm>
            <a:off x="2481058" y="3969854"/>
            <a:ext cx="1996683" cy="136731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24F049D-0938-47D3-8B9D-06CD1254F1A4}"/>
              </a:ext>
            </a:extLst>
          </p:cNvPr>
          <p:cNvSpPr/>
          <p:nvPr/>
        </p:nvSpPr>
        <p:spPr>
          <a:xfrm>
            <a:off x="5598503" y="2409914"/>
            <a:ext cx="1996683" cy="13656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BBDD856-5574-48F2-B5BA-6DCE554C8006}"/>
              </a:ext>
            </a:extLst>
          </p:cNvPr>
          <p:cNvSpPr/>
          <p:nvPr/>
        </p:nvSpPr>
        <p:spPr>
          <a:xfrm>
            <a:off x="9523107" y="3230310"/>
            <a:ext cx="1996683" cy="137449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5B4D0-46C9-4443-AF88-3778115E2841}"/>
              </a:ext>
            </a:extLst>
          </p:cNvPr>
          <p:cNvSpPr/>
          <p:nvPr/>
        </p:nvSpPr>
        <p:spPr>
          <a:xfrm>
            <a:off x="932609" y="3715296"/>
            <a:ext cx="402547" cy="129704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1ACDC23-0FA6-433D-903F-E11037DF67F9}"/>
              </a:ext>
            </a:extLst>
          </p:cNvPr>
          <p:cNvSpPr/>
          <p:nvPr/>
        </p:nvSpPr>
        <p:spPr>
          <a:xfrm>
            <a:off x="190737" y="2844029"/>
            <a:ext cx="1785668" cy="1173192"/>
          </a:xfrm>
          <a:custGeom>
            <a:avLst/>
            <a:gdLst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009291 w 1785668"/>
              <a:gd name="connsiteY5" fmla="*/ 940279 h 1173192"/>
              <a:gd name="connsiteX6" fmla="*/ 974785 w 1785668"/>
              <a:gd name="connsiteY6" fmla="*/ 966158 h 1173192"/>
              <a:gd name="connsiteX7" fmla="*/ 923026 w 1785668"/>
              <a:gd name="connsiteY7" fmla="*/ 966158 h 1173192"/>
              <a:gd name="connsiteX8" fmla="*/ 888521 w 1785668"/>
              <a:gd name="connsiteY8" fmla="*/ 948905 h 1173192"/>
              <a:gd name="connsiteX9" fmla="*/ 491706 w 1785668"/>
              <a:gd name="connsiteY9" fmla="*/ 0 h 1173192"/>
              <a:gd name="connsiteX10" fmla="*/ 0 w 1785668"/>
              <a:gd name="connsiteY10" fmla="*/ 0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85668" h="1173192">
                <a:moveTo>
                  <a:pt x="0" y="0"/>
                </a:moveTo>
                <a:lnTo>
                  <a:pt x="0" y="1173192"/>
                </a:lnTo>
                <a:lnTo>
                  <a:pt x="1785668" y="1173192"/>
                </a:lnTo>
                <a:lnTo>
                  <a:pt x="1785668" y="8626"/>
                </a:lnTo>
                <a:lnTo>
                  <a:pt x="1440611" y="8626"/>
                </a:lnTo>
                <a:lnTo>
                  <a:pt x="1009291" y="940279"/>
                </a:lnTo>
                <a:lnTo>
                  <a:pt x="974785" y="966158"/>
                </a:lnTo>
                <a:lnTo>
                  <a:pt x="923026" y="966158"/>
                </a:lnTo>
                <a:lnTo>
                  <a:pt x="888521" y="948905"/>
                </a:lnTo>
                <a:lnTo>
                  <a:pt x="491706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CDFC6FA-4230-427B-9847-2035874A910C}"/>
              </a:ext>
            </a:extLst>
          </p:cNvPr>
          <p:cNvSpPr/>
          <p:nvPr/>
        </p:nvSpPr>
        <p:spPr>
          <a:xfrm>
            <a:off x="3243709" y="5056994"/>
            <a:ext cx="496314" cy="104364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004059F-8CCE-4433-A23B-D5328C314EFC}"/>
              </a:ext>
            </a:extLst>
          </p:cNvPr>
          <p:cNvSpPr/>
          <p:nvPr/>
        </p:nvSpPr>
        <p:spPr>
          <a:xfrm>
            <a:off x="2583601" y="4088340"/>
            <a:ext cx="1785668" cy="1173192"/>
          </a:xfrm>
          <a:custGeom>
            <a:avLst/>
            <a:gdLst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009291 w 1785668"/>
              <a:gd name="connsiteY5" fmla="*/ 940279 h 1173192"/>
              <a:gd name="connsiteX6" fmla="*/ 974785 w 1785668"/>
              <a:gd name="connsiteY6" fmla="*/ 966158 h 1173192"/>
              <a:gd name="connsiteX7" fmla="*/ 923026 w 1785668"/>
              <a:gd name="connsiteY7" fmla="*/ 966158 h 1173192"/>
              <a:gd name="connsiteX8" fmla="*/ 888521 w 1785668"/>
              <a:gd name="connsiteY8" fmla="*/ 948905 h 1173192"/>
              <a:gd name="connsiteX9" fmla="*/ 491706 w 1785668"/>
              <a:gd name="connsiteY9" fmla="*/ 0 h 1173192"/>
              <a:gd name="connsiteX10" fmla="*/ 0 w 1785668"/>
              <a:gd name="connsiteY10" fmla="*/ 0 h 1173192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888521 w 1785668"/>
              <a:gd name="connsiteY8" fmla="*/ 957531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276710 w 1785668"/>
              <a:gd name="connsiteY5" fmla="*/ 750497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604512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388854 w 1785668"/>
              <a:gd name="connsiteY5" fmla="*/ 690113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75659 w 1785668"/>
              <a:gd name="connsiteY7" fmla="*/ 971772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15274 w 1785668"/>
              <a:gd name="connsiteY7" fmla="*/ 997651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95165 w 1785668"/>
              <a:gd name="connsiteY7" fmla="*/ 995785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80236 w 1785668"/>
              <a:gd name="connsiteY7" fmla="*/ 1033108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62345 w 1785668"/>
              <a:gd name="connsiteY7" fmla="*/ 1021911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57563 w 1785668"/>
              <a:gd name="connsiteY6" fmla="*/ 1008127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85668" h="1173192">
                <a:moveTo>
                  <a:pt x="0" y="0"/>
                </a:moveTo>
                <a:lnTo>
                  <a:pt x="0" y="1173192"/>
                </a:lnTo>
                <a:lnTo>
                  <a:pt x="1785668" y="1173192"/>
                </a:lnTo>
                <a:lnTo>
                  <a:pt x="1785668" y="8626"/>
                </a:lnTo>
                <a:lnTo>
                  <a:pt x="1595886" y="43132"/>
                </a:lnTo>
                <a:lnTo>
                  <a:pt x="1268084" y="888520"/>
                </a:lnTo>
                <a:lnTo>
                  <a:pt x="1057563" y="1008127"/>
                </a:lnTo>
                <a:lnTo>
                  <a:pt x="977274" y="1036840"/>
                </a:lnTo>
                <a:lnTo>
                  <a:pt x="880236" y="1033108"/>
                </a:lnTo>
                <a:lnTo>
                  <a:pt x="815274" y="997651"/>
                </a:lnTo>
                <a:lnTo>
                  <a:pt x="681486" y="966158"/>
                </a:lnTo>
                <a:lnTo>
                  <a:pt x="517585" y="862641"/>
                </a:lnTo>
                <a:lnTo>
                  <a:pt x="258793" y="2588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0793B37-3599-431F-B71F-41D7E8991E30}"/>
              </a:ext>
            </a:extLst>
          </p:cNvPr>
          <p:cNvSpPr/>
          <p:nvPr/>
        </p:nvSpPr>
        <p:spPr>
          <a:xfrm>
            <a:off x="6523630" y="3616658"/>
            <a:ext cx="641096" cy="7004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C6BB5F7-F6C7-4FBE-95A3-7E00A10060EB}"/>
              </a:ext>
            </a:extLst>
          </p:cNvPr>
          <p:cNvSpPr/>
          <p:nvPr/>
        </p:nvSpPr>
        <p:spPr>
          <a:xfrm>
            <a:off x="5700448" y="2952652"/>
            <a:ext cx="1789400" cy="751448"/>
          </a:xfrm>
          <a:custGeom>
            <a:avLst/>
            <a:gdLst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009291 w 1785668"/>
              <a:gd name="connsiteY5" fmla="*/ 940279 h 1173192"/>
              <a:gd name="connsiteX6" fmla="*/ 974785 w 1785668"/>
              <a:gd name="connsiteY6" fmla="*/ 966158 h 1173192"/>
              <a:gd name="connsiteX7" fmla="*/ 923026 w 1785668"/>
              <a:gd name="connsiteY7" fmla="*/ 966158 h 1173192"/>
              <a:gd name="connsiteX8" fmla="*/ 888521 w 1785668"/>
              <a:gd name="connsiteY8" fmla="*/ 948905 h 1173192"/>
              <a:gd name="connsiteX9" fmla="*/ 491706 w 1785668"/>
              <a:gd name="connsiteY9" fmla="*/ 0 h 1173192"/>
              <a:gd name="connsiteX10" fmla="*/ 0 w 1785668"/>
              <a:gd name="connsiteY10" fmla="*/ 0 h 1173192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888521 w 1785668"/>
              <a:gd name="connsiteY8" fmla="*/ 957531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276710 w 1785668"/>
              <a:gd name="connsiteY5" fmla="*/ 750497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604512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388854 w 1785668"/>
              <a:gd name="connsiteY5" fmla="*/ 690113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75659 w 1785668"/>
              <a:gd name="connsiteY7" fmla="*/ 971772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15274 w 1785668"/>
              <a:gd name="connsiteY7" fmla="*/ 997651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95165 w 1785668"/>
              <a:gd name="connsiteY7" fmla="*/ 995785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80236 w 1785668"/>
              <a:gd name="connsiteY7" fmla="*/ 1033108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62345 w 1785668"/>
              <a:gd name="connsiteY7" fmla="*/ 1021911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57563 w 1785668"/>
              <a:gd name="connsiteY6" fmla="*/ 1008127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1936 w 1785668"/>
              <a:gd name="connsiteY3" fmla="*/ 45649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57563 w 1785668"/>
              <a:gd name="connsiteY6" fmla="*/ 1008127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93133"/>
              <a:gd name="connsiteY0" fmla="*/ 0 h 1173192"/>
              <a:gd name="connsiteX1" fmla="*/ 0 w 1793133"/>
              <a:gd name="connsiteY1" fmla="*/ 1173192 h 1173192"/>
              <a:gd name="connsiteX2" fmla="*/ 1785668 w 1793133"/>
              <a:gd name="connsiteY2" fmla="*/ 1173192 h 1173192"/>
              <a:gd name="connsiteX3" fmla="*/ 1793133 w 1793133"/>
              <a:gd name="connsiteY3" fmla="*/ 456496 h 1173192"/>
              <a:gd name="connsiteX4" fmla="*/ 1595886 w 1793133"/>
              <a:gd name="connsiteY4" fmla="*/ 43132 h 1173192"/>
              <a:gd name="connsiteX5" fmla="*/ 1268084 w 1793133"/>
              <a:gd name="connsiteY5" fmla="*/ 888520 h 1173192"/>
              <a:gd name="connsiteX6" fmla="*/ 1057563 w 1793133"/>
              <a:gd name="connsiteY6" fmla="*/ 1008127 h 1173192"/>
              <a:gd name="connsiteX7" fmla="*/ 977274 w 1793133"/>
              <a:gd name="connsiteY7" fmla="*/ 1036840 h 1173192"/>
              <a:gd name="connsiteX8" fmla="*/ 880236 w 1793133"/>
              <a:gd name="connsiteY8" fmla="*/ 1033108 h 1173192"/>
              <a:gd name="connsiteX9" fmla="*/ 815274 w 1793133"/>
              <a:gd name="connsiteY9" fmla="*/ 997651 h 1173192"/>
              <a:gd name="connsiteX10" fmla="*/ 681486 w 1793133"/>
              <a:gd name="connsiteY10" fmla="*/ 966158 h 1173192"/>
              <a:gd name="connsiteX11" fmla="*/ 517585 w 1793133"/>
              <a:gd name="connsiteY11" fmla="*/ 862641 h 1173192"/>
              <a:gd name="connsiteX12" fmla="*/ 258793 w 1793133"/>
              <a:gd name="connsiteY12" fmla="*/ 25880 h 1173192"/>
              <a:gd name="connsiteX13" fmla="*/ 0 w 1793133"/>
              <a:gd name="connsiteY13" fmla="*/ 0 h 1173192"/>
              <a:gd name="connsiteX0" fmla="*/ 0 w 1789400"/>
              <a:gd name="connsiteY0" fmla="*/ 0 h 1173192"/>
              <a:gd name="connsiteX1" fmla="*/ 0 w 1789400"/>
              <a:gd name="connsiteY1" fmla="*/ 1173192 h 1173192"/>
              <a:gd name="connsiteX2" fmla="*/ 1785668 w 1789400"/>
              <a:gd name="connsiteY2" fmla="*/ 1173192 h 1173192"/>
              <a:gd name="connsiteX3" fmla="*/ 1789400 w 1789400"/>
              <a:gd name="connsiteY3" fmla="*/ 456496 h 1173192"/>
              <a:gd name="connsiteX4" fmla="*/ 1595886 w 1789400"/>
              <a:gd name="connsiteY4" fmla="*/ 43132 h 1173192"/>
              <a:gd name="connsiteX5" fmla="*/ 1268084 w 1789400"/>
              <a:gd name="connsiteY5" fmla="*/ 888520 h 1173192"/>
              <a:gd name="connsiteX6" fmla="*/ 1057563 w 1789400"/>
              <a:gd name="connsiteY6" fmla="*/ 1008127 h 1173192"/>
              <a:gd name="connsiteX7" fmla="*/ 977274 w 1789400"/>
              <a:gd name="connsiteY7" fmla="*/ 1036840 h 1173192"/>
              <a:gd name="connsiteX8" fmla="*/ 880236 w 1789400"/>
              <a:gd name="connsiteY8" fmla="*/ 1033108 h 1173192"/>
              <a:gd name="connsiteX9" fmla="*/ 815274 w 1789400"/>
              <a:gd name="connsiteY9" fmla="*/ 997651 h 1173192"/>
              <a:gd name="connsiteX10" fmla="*/ 681486 w 1789400"/>
              <a:gd name="connsiteY10" fmla="*/ 966158 h 1173192"/>
              <a:gd name="connsiteX11" fmla="*/ 517585 w 1789400"/>
              <a:gd name="connsiteY11" fmla="*/ 862641 h 1173192"/>
              <a:gd name="connsiteX12" fmla="*/ 258793 w 1789400"/>
              <a:gd name="connsiteY12" fmla="*/ 25880 h 1173192"/>
              <a:gd name="connsiteX13" fmla="*/ 0 w 1789400"/>
              <a:gd name="connsiteY13" fmla="*/ 0 h 1173192"/>
              <a:gd name="connsiteX0" fmla="*/ 0 w 1789400"/>
              <a:gd name="connsiteY0" fmla="*/ 395864 h 1147312"/>
              <a:gd name="connsiteX1" fmla="*/ 0 w 1789400"/>
              <a:gd name="connsiteY1" fmla="*/ 1147312 h 1147312"/>
              <a:gd name="connsiteX2" fmla="*/ 1785668 w 1789400"/>
              <a:gd name="connsiteY2" fmla="*/ 1147312 h 1147312"/>
              <a:gd name="connsiteX3" fmla="*/ 1789400 w 1789400"/>
              <a:gd name="connsiteY3" fmla="*/ 430616 h 1147312"/>
              <a:gd name="connsiteX4" fmla="*/ 1595886 w 1789400"/>
              <a:gd name="connsiteY4" fmla="*/ 17252 h 1147312"/>
              <a:gd name="connsiteX5" fmla="*/ 1268084 w 1789400"/>
              <a:gd name="connsiteY5" fmla="*/ 862640 h 1147312"/>
              <a:gd name="connsiteX6" fmla="*/ 1057563 w 1789400"/>
              <a:gd name="connsiteY6" fmla="*/ 982247 h 1147312"/>
              <a:gd name="connsiteX7" fmla="*/ 977274 w 1789400"/>
              <a:gd name="connsiteY7" fmla="*/ 1010960 h 1147312"/>
              <a:gd name="connsiteX8" fmla="*/ 880236 w 1789400"/>
              <a:gd name="connsiteY8" fmla="*/ 1007228 h 1147312"/>
              <a:gd name="connsiteX9" fmla="*/ 815274 w 1789400"/>
              <a:gd name="connsiteY9" fmla="*/ 971771 h 1147312"/>
              <a:gd name="connsiteX10" fmla="*/ 681486 w 1789400"/>
              <a:gd name="connsiteY10" fmla="*/ 940278 h 1147312"/>
              <a:gd name="connsiteX11" fmla="*/ 517585 w 1789400"/>
              <a:gd name="connsiteY11" fmla="*/ 836761 h 1147312"/>
              <a:gd name="connsiteX12" fmla="*/ 258793 w 1789400"/>
              <a:gd name="connsiteY12" fmla="*/ 0 h 1147312"/>
              <a:gd name="connsiteX13" fmla="*/ 0 w 1789400"/>
              <a:gd name="connsiteY13" fmla="*/ 395864 h 1147312"/>
              <a:gd name="connsiteX0" fmla="*/ 0 w 1789400"/>
              <a:gd name="connsiteY0" fmla="*/ 378612 h 1130060"/>
              <a:gd name="connsiteX1" fmla="*/ 0 w 1789400"/>
              <a:gd name="connsiteY1" fmla="*/ 1130060 h 1130060"/>
              <a:gd name="connsiteX2" fmla="*/ 1785668 w 1789400"/>
              <a:gd name="connsiteY2" fmla="*/ 1130060 h 1130060"/>
              <a:gd name="connsiteX3" fmla="*/ 1789400 w 1789400"/>
              <a:gd name="connsiteY3" fmla="*/ 413364 h 1130060"/>
              <a:gd name="connsiteX4" fmla="*/ 1595886 w 1789400"/>
              <a:gd name="connsiteY4" fmla="*/ 0 h 1130060"/>
              <a:gd name="connsiteX5" fmla="*/ 1268084 w 1789400"/>
              <a:gd name="connsiteY5" fmla="*/ 845388 h 1130060"/>
              <a:gd name="connsiteX6" fmla="*/ 1057563 w 1789400"/>
              <a:gd name="connsiteY6" fmla="*/ 964995 h 1130060"/>
              <a:gd name="connsiteX7" fmla="*/ 977274 w 1789400"/>
              <a:gd name="connsiteY7" fmla="*/ 993708 h 1130060"/>
              <a:gd name="connsiteX8" fmla="*/ 880236 w 1789400"/>
              <a:gd name="connsiteY8" fmla="*/ 989976 h 1130060"/>
              <a:gd name="connsiteX9" fmla="*/ 815274 w 1789400"/>
              <a:gd name="connsiteY9" fmla="*/ 954519 h 1130060"/>
              <a:gd name="connsiteX10" fmla="*/ 681486 w 1789400"/>
              <a:gd name="connsiteY10" fmla="*/ 923026 h 1130060"/>
              <a:gd name="connsiteX11" fmla="*/ 517585 w 1789400"/>
              <a:gd name="connsiteY11" fmla="*/ 819509 h 1130060"/>
              <a:gd name="connsiteX12" fmla="*/ 105771 w 1789400"/>
              <a:gd name="connsiteY12" fmla="*/ 449279 h 1130060"/>
              <a:gd name="connsiteX13" fmla="*/ 0 w 1789400"/>
              <a:gd name="connsiteY13" fmla="*/ 378612 h 1130060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268084 w 1789400"/>
              <a:gd name="connsiteY5" fmla="*/ 466776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517585 w 1789400"/>
              <a:gd name="connsiteY11" fmla="*/ 440897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517585 w 1789400"/>
              <a:gd name="connsiteY11" fmla="*/ 440897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1059383 w 1789400"/>
              <a:gd name="connsiteY7" fmla="*/ 678544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247908 w 1789400"/>
              <a:gd name="connsiteY6" fmla="*/ 664760 h 751448"/>
              <a:gd name="connsiteX7" fmla="*/ 1059383 w 1789400"/>
              <a:gd name="connsiteY7" fmla="*/ 678544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323508 w 1789400"/>
              <a:gd name="connsiteY12" fmla="*/ 478220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323508 w 1789400"/>
              <a:gd name="connsiteY12" fmla="*/ 478220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09341 w 1789400"/>
              <a:gd name="connsiteY8" fmla="*/ 696741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09341 w 1789400"/>
              <a:gd name="connsiteY8" fmla="*/ 696741 h 751448"/>
              <a:gd name="connsiteX9" fmla="*/ 913937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972946 w 1789400"/>
              <a:gd name="connsiteY8" fmla="*/ 701290 h 751448"/>
              <a:gd name="connsiteX9" fmla="*/ 913937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89400" h="751448">
                <a:moveTo>
                  <a:pt x="0" y="0"/>
                </a:moveTo>
                <a:lnTo>
                  <a:pt x="0" y="751448"/>
                </a:lnTo>
                <a:lnTo>
                  <a:pt x="1785668" y="751448"/>
                </a:lnTo>
                <a:cubicBezTo>
                  <a:pt x="1788156" y="512549"/>
                  <a:pt x="1786912" y="273651"/>
                  <a:pt x="1789400" y="34752"/>
                </a:cubicBezTo>
                <a:lnTo>
                  <a:pt x="1685460" y="170028"/>
                </a:lnTo>
                <a:lnTo>
                  <a:pt x="1603985" y="477973"/>
                </a:lnTo>
                <a:cubicBezTo>
                  <a:pt x="1555327" y="512843"/>
                  <a:pt x="1491740" y="585035"/>
                  <a:pt x="1443082" y="619905"/>
                </a:cubicBezTo>
                <a:cubicBezTo>
                  <a:pt x="1394197" y="639833"/>
                  <a:pt x="1352777" y="637368"/>
                  <a:pt x="1296427" y="679689"/>
                </a:cubicBezTo>
                <a:cubicBezTo>
                  <a:pt x="1319428" y="770125"/>
                  <a:pt x="1043252" y="715357"/>
                  <a:pt x="972946" y="701290"/>
                </a:cubicBezTo>
                <a:lnTo>
                  <a:pt x="913937" y="674812"/>
                </a:lnTo>
                <a:lnTo>
                  <a:pt x="740629" y="658016"/>
                </a:lnTo>
                <a:lnTo>
                  <a:pt x="461283" y="619059"/>
                </a:lnTo>
                <a:lnTo>
                  <a:pt x="271257" y="508078"/>
                </a:lnTo>
                <a:lnTo>
                  <a:pt x="105771" y="7066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287EE-8994-414B-9196-3C5292CBC024}"/>
              </a:ext>
            </a:extLst>
          </p:cNvPr>
          <p:cNvSpPr/>
          <p:nvPr/>
        </p:nvSpPr>
        <p:spPr>
          <a:xfrm>
            <a:off x="10226723" y="4443350"/>
            <a:ext cx="868940" cy="6725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4CB490A-328D-4A9A-9284-FD7D823865A3}"/>
              </a:ext>
            </a:extLst>
          </p:cNvPr>
          <p:cNvSpPr/>
          <p:nvPr/>
        </p:nvSpPr>
        <p:spPr>
          <a:xfrm>
            <a:off x="9613187" y="4170694"/>
            <a:ext cx="1812146" cy="357305"/>
          </a:xfrm>
          <a:custGeom>
            <a:avLst/>
            <a:gdLst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009291 w 1785668"/>
              <a:gd name="connsiteY5" fmla="*/ 940279 h 1173192"/>
              <a:gd name="connsiteX6" fmla="*/ 974785 w 1785668"/>
              <a:gd name="connsiteY6" fmla="*/ 966158 h 1173192"/>
              <a:gd name="connsiteX7" fmla="*/ 923026 w 1785668"/>
              <a:gd name="connsiteY7" fmla="*/ 966158 h 1173192"/>
              <a:gd name="connsiteX8" fmla="*/ 888521 w 1785668"/>
              <a:gd name="connsiteY8" fmla="*/ 948905 h 1173192"/>
              <a:gd name="connsiteX9" fmla="*/ 491706 w 1785668"/>
              <a:gd name="connsiteY9" fmla="*/ 0 h 1173192"/>
              <a:gd name="connsiteX10" fmla="*/ 0 w 1785668"/>
              <a:gd name="connsiteY10" fmla="*/ 0 h 1173192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888521 w 1785668"/>
              <a:gd name="connsiteY8" fmla="*/ 957531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92302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974785 w 1785668"/>
              <a:gd name="connsiteY6" fmla="*/ 974784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009291 w 1785668"/>
              <a:gd name="connsiteY5" fmla="*/ 948905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8626 h 1181818"/>
              <a:gd name="connsiteX1" fmla="*/ 0 w 1785668"/>
              <a:gd name="connsiteY1" fmla="*/ 1181818 h 1181818"/>
              <a:gd name="connsiteX2" fmla="*/ 1785668 w 1785668"/>
              <a:gd name="connsiteY2" fmla="*/ 1181818 h 1181818"/>
              <a:gd name="connsiteX3" fmla="*/ 1785668 w 1785668"/>
              <a:gd name="connsiteY3" fmla="*/ 17252 h 1181818"/>
              <a:gd name="connsiteX4" fmla="*/ 1440611 w 1785668"/>
              <a:gd name="connsiteY4" fmla="*/ 17252 h 1181818"/>
              <a:gd name="connsiteX5" fmla="*/ 1276710 w 1785668"/>
              <a:gd name="connsiteY5" fmla="*/ 750497 h 1181818"/>
              <a:gd name="connsiteX6" fmla="*/ 1035170 w 1785668"/>
              <a:gd name="connsiteY6" fmla="*/ 1009289 h 1181818"/>
              <a:gd name="connsiteX7" fmla="*/ 681486 w 1785668"/>
              <a:gd name="connsiteY7" fmla="*/ 974784 h 1181818"/>
              <a:gd name="connsiteX8" fmla="*/ 517585 w 1785668"/>
              <a:gd name="connsiteY8" fmla="*/ 871267 h 1181818"/>
              <a:gd name="connsiteX9" fmla="*/ 258793 w 1785668"/>
              <a:gd name="connsiteY9" fmla="*/ 0 h 1181818"/>
              <a:gd name="connsiteX10" fmla="*/ 0 w 1785668"/>
              <a:gd name="connsiteY10" fmla="*/ 8626 h 1181818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440611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604512 w 1785668"/>
              <a:gd name="connsiteY4" fmla="*/ 8626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76710 w 1785668"/>
              <a:gd name="connsiteY5" fmla="*/ 741871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388854 w 1785668"/>
              <a:gd name="connsiteY5" fmla="*/ 690113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681486 w 1785668"/>
              <a:gd name="connsiteY7" fmla="*/ 966158 h 1173192"/>
              <a:gd name="connsiteX8" fmla="*/ 517585 w 1785668"/>
              <a:gd name="connsiteY8" fmla="*/ 862641 h 1173192"/>
              <a:gd name="connsiteX9" fmla="*/ 258793 w 1785668"/>
              <a:gd name="connsiteY9" fmla="*/ 25880 h 1173192"/>
              <a:gd name="connsiteX10" fmla="*/ 0 w 1785668"/>
              <a:gd name="connsiteY10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75659 w 1785668"/>
              <a:gd name="connsiteY7" fmla="*/ 971772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15274 w 1785668"/>
              <a:gd name="connsiteY7" fmla="*/ 997651 h 1173192"/>
              <a:gd name="connsiteX8" fmla="*/ 681486 w 1785668"/>
              <a:gd name="connsiteY8" fmla="*/ 966158 h 1173192"/>
              <a:gd name="connsiteX9" fmla="*/ 517585 w 1785668"/>
              <a:gd name="connsiteY9" fmla="*/ 862641 h 1173192"/>
              <a:gd name="connsiteX10" fmla="*/ 258793 w 1785668"/>
              <a:gd name="connsiteY10" fmla="*/ 25880 h 1173192"/>
              <a:gd name="connsiteX11" fmla="*/ 0 w 1785668"/>
              <a:gd name="connsiteY11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95165 w 1785668"/>
              <a:gd name="connsiteY7" fmla="*/ 995785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880236 w 1785668"/>
              <a:gd name="connsiteY7" fmla="*/ 1033108 h 1173192"/>
              <a:gd name="connsiteX8" fmla="*/ 815274 w 1785668"/>
              <a:gd name="connsiteY8" fmla="*/ 997651 h 1173192"/>
              <a:gd name="connsiteX9" fmla="*/ 681486 w 1785668"/>
              <a:gd name="connsiteY9" fmla="*/ 966158 h 1173192"/>
              <a:gd name="connsiteX10" fmla="*/ 517585 w 1785668"/>
              <a:gd name="connsiteY10" fmla="*/ 862641 h 1173192"/>
              <a:gd name="connsiteX11" fmla="*/ 258793 w 1785668"/>
              <a:gd name="connsiteY11" fmla="*/ 25880 h 1173192"/>
              <a:gd name="connsiteX12" fmla="*/ 0 w 1785668"/>
              <a:gd name="connsiteY12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62345 w 1785668"/>
              <a:gd name="connsiteY7" fmla="*/ 1021911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35170 w 1785668"/>
              <a:gd name="connsiteY6" fmla="*/ 1000663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5668 w 1785668"/>
              <a:gd name="connsiteY3" fmla="*/ 862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57563 w 1785668"/>
              <a:gd name="connsiteY6" fmla="*/ 1008127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85668"/>
              <a:gd name="connsiteY0" fmla="*/ 0 h 1173192"/>
              <a:gd name="connsiteX1" fmla="*/ 0 w 1785668"/>
              <a:gd name="connsiteY1" fmla="*/ 1173192 h 1173192"/>
              <a:gd name="connsiteX2" fmla="*/ 1785668 w 1785668"/>
              <a:gd name="connsiteY2" fmla="*/ 1173192 h 1173192"/>
              <a:gd name="connsiteX3" fmla="*/ 1781936 w 1785668"/>
              <a:gd name="connsiteY3" fmla="*/ 456496 h 1173192"/>
              <a:gd name="connsiteX4" fmla="*/ 1595886 w 1785668"/>
              <a:gd name="connsiteY4" fmla="*/ 43132 h 1173192"/>
              <a:gd name="connsiteX5" fmla="*/ 1268084 w 1785668"/>
              <a:gd name="connsiteY5" fmla="*/ 888520 h 1173192"/>
              <a:gd name="connsiteX6" fmla="*/ 1057563 w 1785668"/>
              <a:gd name="connsiteY6" fmla="*/ 1008127 h 1173192"/>
              <a:gd name="connsiteX7" fmla="*/ 977274 w 1785668"/>
              <a:gd name="connsiteY7" fmla="*/ 1036840 h 1173192"/>
              <a:gd name="connsiteX8" fmla="*/ 880236 w 1785668"/>
              <a:gd name="connsiteY8" fmla="*/ 1033108 h 1173192"/>
              <a:gd name="connsiteX9" fmla="*/ 815274 w 1785668"/>
              <a:gd name="connsiteY9" fmla="*/ 997651 h 1173192"/>
              <a:gd name="connsiteX10" fmla="*/ 681486 w 1785668"/>
              <a:gd name="connsiteY10" fmla="*/ 966158 h 1173192"/>
              <a:gd name="connsiteX11" fmla="*/ 517585 w 1785668"/>
              <a:gd name="connsiteY11" fmla="*/ 862641 h 1173192"/>
              <a:gd name="connsiteX12" fmla="*/ 258793 w 1785668"/>
              <a:gd name="connsiteY12" fmla="*/ 25880 h 1173192"/>
              <a:gd name="connsiteX13" fmla="*/ 0 w 1785668"/>
              <a:gd name="connsiteY13" fmla="*/ 0 h 1173192"/>
              <a:gd name="connsiteX0" fmla="*/ 0 w 1793133"/>
              <a:gd name="connsiteY0" fmla="*/ 0 h 1173192"/>
              <a:gd name="connsiteX1" fmla="*/ 0 w 1793133"/>
              <a:gd name="connsiteY1" fmla="*/ 1173192 h 1173192"/>
              <a:gd name="connsiteX2" fmla="*/ 1785668 w 1793133"/>
              <a:gd name="connsiteY2" fmla="*/ 1173192 h 1173192"/>
              <a:gd name="connsiteX3" fmla="*/ 1793133 w 1793133"/>
              <a:gd name="connsiteY3" fmla="*/ 456496 h 1173192"/>
              <a:gd name="connsiteX4" fmla="*/ 1595886 w 1793133"/>
              <a:gd name="connsiteY4" fmla="*/ 43132 h 1173192"/>
              <a:gd name="connsiteX5" fmla="*/ 1268084 w 1793133"/>
              <a:gd name="connsiteY5" fmla="*/ 888520 h 1173192"/>
              <a:gd name="connsiteX6" fmla="*/ 1057563 w 1793133"/>
              <a:gd name="connsiteY6" fmla="*/ 1008127 h 1173192"/>
              <a:gd name="connsiteX7" fmla="*/ 977274 w 1793133"/>
              <a:gd name="connsiteY7" fmla="*/ 1036840 h 1173192"/>
              <a:gd name="connsiteX8" fmla="*/ 880236 w 1793133"/>
              <a:gd name="connsiteY8" fmla="*/ 1033108 h 1173192"/>
              <a:gd name="connsiteX9" fmla="*/ 815274 w 1793133"/>
              <a:gd name="connsiteY9" fmla="*/ 997651 h 1173192"/>
              <a:gd name="connsiteX10" fmla="*/ 681486 w 1793133"/>
              <a:gd name="connsiteY10" fmla="*/ 966158 h 1173192"/>
              <a:gd name="connsiteX11" fmla="*/ 517585 w 1793133"/>
              <a:gd name="connsiteY11" fmla="*/ 862641 h 1173192"/>
              <a:gd name="connsiteX12" fmla="*/ 258793 w 1793133"/>
              <a:gd name="connsiteY12" fmla="*/ 25880 h 1173192"/>
              <a:gd name="connsiteX13" fmla="*/ 0 w 1793133"/>
              <a:gd name="connsiteY13" fmla="*/ 0 h 1173192"/>
              <a:gd name="connsiteX0" fmla="*/ 0 w 1789400"/>
              <a:gd name="connsiteY0" fmla="*/ 0 h 1173192"/>
              <a:gd name="connsiteX1" fmla="*/ 0 w 1789400"/>
              <a:gd name="connsiteY1" fmla="*/ 1173192 h 1173192"/>
              <a:gd name="connsiteX2" fmla="*/ 1785668 w 1789400"/>
              <a:gd name="connsiteY2" fmla="*/ 1173192 h 1173192"/>
              <a:gd name="connsiteX3" fmla="*/ 1789400 w 1789400"/>
              <a:gd name="connsiteY3" fmla="*/ 456496 h 1173192"/>
              <a:gd name="connsiteX4" fmla="*/ 1595886 w 1789400"/>
              <a:gd name="connsiteY4" fmla="*/ 43132 h 1173192"/>
              <a:gd name="connsiteX5" fmla="*/ 1268084 w 1789400"/>
              <a:gd name="connsiteY5" fmla="*/ 888520 h 1173192"/>
              <a:gd name="connsiteX6" fmla="*/ 1057563 w 1789400"/>
              <a:gd name="connsiteY6" fmla="*/ 1008127 h 1173192"/>
              <a:gd name="connsiteX7" fmla="*/ 977274 w 1789400"/>
              <a:gd name="connsiteY7" fmla="*/ 1036840 h 1173192"/>
              <a:gd name="connsiteX8" fmla="*/ 880236 w 1789400"/>
              <a:gd name="connsiteY8" fmla="*/ 1033108 h 1173192"/>
              <a:gd name="connsiteX9" fmla="*/ 815274 w 1789400"/>
              <a:gd name="connsiteY9" fmla="*/ 997651 h 1173192"/>
              <a:gd name="connsiteX10" fmla="*/ 681486 w 1789400"/>
              <a:gd name="connsiteY10" fmla="*/ 966158 h 1173192"/>
              <a:gd name="connsiteX11" fmla="*/ 517585 w 1789400"/>
              <a:gd name="connsiteY11" fmla="*/ 862641 h 1173192"/>
              <a:gd name="connsiteX12" fmla="*/ 258793 w 1789400"/>
              <a:gd name="connsiteY12" fmla="*/ 25880 h 1173192"/>
              <a:gd name="connsiteX13" fmla="*/ 0 w 1789400"/>
              <a:gd name="connsiteY13" fmla="*/ 0 h 1173192"/>
              <a:gd name="connsiteX0" fmla="*/ 0 w 1789400"/>
              <a:gd name="connsiteY0" fmla="*/ 395864 h 1147312"/>
              <a:gd name="connsiteX1" fmla="*/ 0 w 1789400"/>
              <a:gd name="connsiteY1" fmla="*/ 1147312 h 1147312"/>
              <a:gd name="connsiteX2" fmla="*/ 1785668 w 1789400"/>
              <a:gd name="connsiteY2" fmla="*/ 1147312 h 1147312"/>
              <a:gd name="connsiteX3" fmla="*/ 1789400 w 1789400"/>
              <a:gd name="connsiteY3" fmla="*/ 430616 h 1147312"/>
              <a:gd name="connsiteX4" fmla="*/ 1595886 w 1789400"/>
              <a:gd name="connsiteY4" fmla="*/ 17252 h 1147312"/>
              <a:gd name="connsiteX5" fmla="*/ 1268084 w 1789400"/>
              <a:gd name="connsiteY5" fmla="*/ 862640 h 1147312"/>
              <a:gd name="connsiteX6" fmla="*/ 1057563 w 1789400"/>
              <a:gd name="connsiteY6" fmla="*/ 982247 h 1147312"/>
              <a:gd name="connsiteX7" fmla="*/ 977274 w 1789400"/>
              <a:gd name="connsiteY7" fmla="*/ 1010960 h 1147312"/>
              <a:gd name="connsiteX8" fmla="*/ 880236 w 1789400"/>
              <a:gd name="connsiteY8" fmla="*/ 1007228 h 1147312"/>
              <a:gd name="connsiteX9" fmla="*/ 815274 w 1789400"/>
              <a:gd name="connsiteY9" fmla="*/ 971771 h 1147312"/>
              <a:gd name="connsiteX10" fmla="*/ 681486 w 1789400"/>
              <a:gd name="connsiteY10" fmla="*/ 940278 h 1147312"/>
              <a:gd name="connsiteX11" fmla="*/ 517585 w 1789400"/>
              <a:gd name="connsiteY11" fmla="*/ 836761 h 1147312"/>
              <a:gd name="connsiteX12" fmla="*/ 258793 w 1789400"/>
              <a:gd name="connsiteY12" fmla="*/ 0 h 1147312"/>
              <a:gd name="connsiteX13" fmla="*/ 0 w 1789400"/>
              <a:gd name="connsiteY13" fmla="*/ 395864 h 1147312"/>
              <a:gd name="connsiteX0" fmla="*/ 0 w 1789400"/>
              <a:gd name="connsiteY0" fmla="*/ 378612 h 1130060"/>
              <a:gd name="connsiteX1" fmla="*/ 0 w 1789400"/>
              <a:gd name="connsiteY1" fmla="*/ 1130060 h 1130060"/>
              <a:gd name="connsiteX2" fmla="*/ 1785668 w 1789400"/>
              <a:gd name="connsiteY2" fmla="*/ 1130060 h 1130060"/>
              <a:gd name="connsiteX3" fmla="*/ 1789400 w 1789400"/>
              <a:gd name="connsiteY3" fmla="*/ 413364 h 1130060"/>
              <a:gd name="connsiteX4" fmla="*/ 1595886 w 1789400"/>
              <a:gd name="connsiteY4" fmla="*/ 0 h 1130060"/>
              <a:gd name="connsiteX5" fmla="*/ 1268084 w 1789400"/>
              <a:gd name="connsiteY5" fmla="*/ 845388 h 1130060"/>
              <a:gd name="connsiteX6" fmla="*/ 1057563 w 1789400"/>
              <a:gd name="connsiteY6" fmla="*/ 964995 h 1130060"/>
              <a:gd name="connsiteX7" fmla="*/ 977274 w 1789400"/>
              <a:gd name="connsiteY7" fmla="*/ 993708 h 1130060"/>
              <a:gd name="connsiteX8" fmla="*/ 880236 w 1789400"/>
              <a:gd name="connsiteY8" fmla="*/ 989976 h 1130060"/>
              <a:gd name="connsiteX9" fmla="*/ 815274 w 1789400"/>
              <a:gd name="connsiteY9" fmla="*/ 954519 h 1130060"/>
              <a:gd name="connsiteX10" fmla="*/ 681486 w 1789400"/>
              <a:gd name="connsiteY10" fmla="*/ 923026 h 1130060"/>
              <a:gd name="connsiteX11" fmla="*/ 517585 w 1789400"/>
              <a:gd name="connsiteY11" fmla="*/ 819509 h 1130060"/>
              <a:gd name="connsiteX12" fmla="*/ 105771 w 1789400"/>
              <a:gd name="connsiteY12" fmla="*/ 449279 h 1130060"/>
              <a:gd name="connsiteX13" fmla="*/ 0 w 1789400"/>
              <a:gd name="connsiteY13" fmla="*/ 378612 h 1130060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268084 w 1789400"/>
              <a:gd name="connsiteY5" fmla="*/ 466776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517585 w 1789400"/>
              <a:gd name="connsiteY11" fmla="*/ 440897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517585 w 1789400"/>
              <a:gd name="connsiteY11" fmla="*/ 440897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681486 w 1789400"/>
              <a:gd name="connsiteY10" fmla="*/ 544414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815274 w 1789400"/>
              <a:gd name="connsiteY9" fmla="*/ 575907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880236 w 1789400"/>
              <a:gd name="connsiteY8" fmla="*/ 611364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977274 w 1789400"/>
              <a:gd name="connsiteY7" fmla="*/ 615096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057563 w 1789400"/>
              <a:gd name="connsiteY6" fmla="*/ 586383 h 751448"/>
              <a:gd name="connsiteX7" fmla="*/ 1059383 w 1789400"/>
              <a:gd name="connsiteY7" fmla="*/ 678544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247908 w 1789400"/>
              <a:gd name="connsiteY6" fmla="*/ 664760 h 751448"/>
              <a:gd name="connsiteX7" fmla="*/ 1059383 w 1789400"/>
              <a:gd name="connsiteY7" fmla="*/ 678544 h 751448"/>
              <a:gd name="connsiteX8" fmla="*/ 954881 w 1789400"/>
              <a:gd name="connsiteY8" fmla="*/ 674812 h 751448"/>
              <a:gd name="connsiteX9" fmla="*/ 740629 w 1789400"/>
              <a:gd name="connsiteY9" fmla="*/ 658016 h 751448"/>
              <a:gd name="connsiteX10" fmla="*/ 532196 w 1789400"/>
              <a:gd name="connsiteY10" fmla="*/ 592933 h 751448"/>
              <a:gd name="connsiteX11" fmla="*/ 323508 w 1789400"/>
              <a:gd name="connsiteY11" fmla="*/ 478220 h 751448"/>
              <a:gd name="connsiteX12" fmla="*/ 105771 w 1789400"/>
              <a:gd name="connsiteY12" fmla="*/ 70667 h 751448"/>
              <a:gd name="connsiteX13" fmla="*/ 0 w 1789400"/>
              <a:gd name="connsiteY13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533073 w 1789400"/>
              <a:gd name="connsiteY5" fmla="*/ 451847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323508 w 1789400"/>
              <a:gd name="connsiteY12" fmla="*/ 478220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323508 w 1789400"/>
              <a:gd name="connsiteY12" fmla="*/ 478220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532196 w 1789400"/>
              <a:gd name="connsiteY11" fmla="*/ 592933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47908 w 1789400"/>
              <a:gd name="connsiteY7" fmla="*/ 664760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105771 w 1789400"/>
              <a:gd name="connsiteY13" fmla="*/ 70667 h 751448"/>
              <a:gd name="connsiteX14" fmla="*/ 0 w 1789400"/>
              <a:gd name="connsiteY14" fmla="*/ 0 h 751448"/>
              <a:gd name="connsiteX0" fmla="*/ 0 w 1789400"/>
              <a:gd name="connsiteY0" fmla="*/ 0 h 751448"/>
              <a:gd name="connsiteX1" fmla="*/ 0 w 1789400"/>
              <a:gd name="connsiteY1" fmla="*/ 751448 h 751448"/>
              <a:gd name="connsiteX2" fmla="*/ 1785668 w 1789400"/>
              <a:gd name="connsiteY2" fmla="*/ 751448 h 751448"/>
              <a:gd name="connsiteX3" fmla="*/ 1789400 w 1789400"/>
              <a:gd name="connsiteY3" fmla="*/ 34752 h 751448"/>
              <a:gd name="connsiteX4" fmla="*/ 1685460 w 1789400"/>
              <a:gd name="connsiteY4" fmla="*/ 170028 h 751448"/>
              <a:gd name="connsiteX5" fmla="*/ 1603985 w 1789400"/>
              <a:gd name="connsiteY5" fmla="*/ 477973 h 751448"/>
              <a:gd name="connsiteX6" fmla="*/ 1443082 w 1789400"/>
              <a:gd name="connsiteY6" fmla="*/ 619905 h 751448"/>
              <a:gd name="connsiteX7" fmla="*/ 1296427 w 1789400"/>
              <a:gd name="connsiteY7" fmla="*/ 679689 h 751448"/>
              <a:gd name="connsiteX8" fmla="*/ 1059383 w 1789400"/>
              <a:gd name="connsiteY8" fmla="*/ 678544 h 751448"/>
              <a:gd name="connsiteX9" fmla="*/ 954881 w 1789400"/>
              <a:gd name="connsiteY9" fmla="*/ 674812 h 751448"/>
              <a:gd name="connsiteX10" fmla="*/ 740629 w 1789400"/>
              <a:gd name="connsiteY10" fmla="*/ 658016 h 751448"/>
              <a:gd name="connsiteX11" fmla="*/ 461283 w 1789400"/>
              <a:gd name="connsiteY11" fmla="*/ 619059 h 751448"/>
              <a:gd name="connsiteX12" fmla="*/ 271257 w 1789400"/>
              <a:gd name="connsiteY12" fmla="*/ 508078 h 751448"/>
              <a:gd name="connsiteX13" fmla="*/ 69377 w 1789400"/>
              <a:gd name="connsiteY13" fmla="*/ 416410 h 751448"/>
              <a:gd name="connsiteX14" fmla="*/ 0 w 1789400"/>
              <a:gd name="connsiteY14" fmla="*/ 0 h 751448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22182 w 1807597"/>
              <a:gd name="connsiteY5" fmla="*/ 443221 h 716696"/>
              <a:gd name="connsiteX6" fmla="*/ 1461279 w 1807597"/>
              <a:gd name="connsiteY6" fmla="*/ 585153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758826 w 1807597"/>
              <a:gd name="connsiteY10" fmla="*/ 623264 h 716696"/>
              <a:gd name="connsiteX11" fmla="*/ 479480 w 1807597"/>
              <a:gd name="connsiteY11" fmla="*/ 584307 h 716696"/>
              <a:gd name="connsiteX12" fmla="*/ 289454 w 1807597"/>
              <a:gd name="connsiteY12" fmla="*/ 473326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22182 w 1807597"/>
              <a:gd name="connsiteY5" fmla="*/ 443221 h 716696"/>
              <a:gd name="connsiteX6" fmla="*/ 1461279 w 1807597"/>
              <a:gd name="connsiteY6" fmla="*/ 585153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758826 w 1807597"/>
              <a:gd name="connsiteY10" fmla="*/ 623264 h 716696"/>
              <a:gd name="connsiteX11" fmla="*/ 479480 w 1807597"/>
              <a:gd name="connsiteY11" fmla="*/ 584307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22182 w 1807597"/>
              <a:gd name="connsiteY5" fmla="*/ 443221 h 716696"/>
              <a:gd name="connsiteX6" fmla="*/ 1461279 w 1807597"/>
              <a:gd name="connsiteY6" fmla="*/ 585153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758826 w 1807597"/>
              <a:gd name="connsiteY10" fmla="*/ 623264 h 716696"/>
              <a:gd name="connsiteX11" fmla="*/ 347551 w 1807597"/>
              <a:gd name="connsiteY11" fmla="*/ 607053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22182 w 1807597"/>
              <a:gd name="connsiteY5" fmla="*/ 443221 h 716696"/>
              <a:gd name="connsiteX6" fmla="*/ 1461279 w 1807597"/>
              <a:gd name="connsiteY6" fmla="*/ 585153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695136 w 1807597"/>
              <a:gd name="connsiteY10" fmla="*/ 641461 h 716696"/>
              <a:gd name="connsiteX11" fmla="*/ 347551 w 1807597"/>
              <a:gd name="connsiteY11" fmla="*/ 607053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22182 w 1807597"/>
              <a:gd name="connsiteY5" fmla="*/ 443221 h 716696"/>
              <a:gd name="connsiteX6" fmla="*/ 1506772 w 1807597"/>
              <a:gd name="connsiteY6" fmla="*/ 607900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695136 w 1807597"/>
              <a:gd name="connsiteY10" fmla="*/ 641461 h 716696"/>
              <a:gd name="connsiteX11" fmla="*/ 347551 w 1807597"/>
              <a:gd name="connsiteY11" fmla="*/ 607053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03657 w 1807597"/>
              <a:gd name="connsiteY4" fmla="*/ 135276 h 716696"/>
              <a:gd name="connsiteX5" fmla="*/ 1640379 w 1807597"/>
              <a:gd name="connsiteY5" fmla="*/ 470516 h 716696"/>
              <a:gd name="connsiteX6" fmla="*/ 1506772 w 1807597"/>
              <a:gd name="connsiteY6" fmla="*/ 607900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695136 w 1807597"/>
              <a:gd name="connsiteY10" fmla="*/ 641461 h 716696"/>
              <a:gd name="connsiteX11" fmla="*/ 347551 w 1807597"/>
              <a:gd name="connsiteY11" fmla="*/ 607053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07597"/>
              <a:gd name="connsiteY0" fmla="*/ 374681 h 716696"/>
              <a:gd name="connsiteX1" fmla="*/ 18197 w 1807597"/>
              <a:gd name="connsiteY1" fmla="*/ 716696 h 716696"/>
              <a:gd name="connsiteX2" fmla="*/ 1803865 w 1807597"/>
              <a:gd name="connsiteY2" fmla="*/ 716696 h 716696"/>
              <a:gd name="connsiteX3" fmla="*/ 1807597 w 1807597"/>
              <a:gd name="connsiteY3" fmla="*/ 0 h 716696"/>
              <a:gd name="connsiteX4" fmla="*/ 1726404 w 1807597"/>
              <a:gd name="connsiteY4" fmla="*/ 371837 h 716696"/>
              <a:gd name="connsiteX5" fmla="*/ 1640379 w 1807597"/>
              <a:gd name="connsiteY5" fmla="*/ 470516 h 716696"/>
              <a:gd name="connsiteX6" fmla="*/ 1506772 w 1807597"/>
              <a:gd name="connsiteY6" fmla="*/ 607900 h 716696"/>
              <a:gd name="connsiteX7" fmla="*/ 1314624 w 1807597"/>
              <a:gd name="connsiteY7" fmla="*/ 644937 h 716696"/>
              <a:gd name="connsiteX8" fmla="*/ 1077580 w 1807597"/>
              <a:gd name="connsiteY8" fmla="*/ 643792 h 716696"/>
              <a:gd name="connsiteX9" fmla="*/ 973078 w 1807597"/>
              <a:gd name="connsiteY9" fmla="*/ 640060 h 716696"/>
              <a:gd name="connsiteX10" fmla="*/ 695136 w 1807597"/>
              <a:gd name="connsiteY10" fmla="*/ 641461 h 716696"/>
              <a:gd name="connsiteX11" fmla="*/ 347551 w 1807597"/>
              <a:gd name="connsiteY11" fmla="*/ 607053 h 716696"/>
              <a:gd name="connsiteX12" fmla="*/ 189370 w 1807597"/>
              <a:gd name="connsiteY12" fmla="*/ 550664 h 716696"/>
              <a:gd name="connsiteX13" fmla="*/ 87574 w 1807597"/>
              <a:gd name="connsiteY13" fmla="*/ 381658 h 716696"/>
              <a:gd name="connsiteX14" fmla="*/ 0 w 1807597"/>
              <a:gd name="connsiteY14" fmla="*/ 374681 h 716696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14624 w 1812146"/>
              <a:gd name="connsiteY7" fmla="*/ 285546 h 357305"/>
              <a:gd name="connsiteX8" fmla="*/ 1077580 w 1812146"/>
              <a:gd name="connsiteY8" fmla="*/ 284401 h 357305"/>
              <a:gd name="connsiteX9" fmla="*/ 973078 w 1812146"/>
              <a:gd name="connsiteY9" fmla="*/ 280669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1077580 w 1812146"/>
              <a:gd name="connsiteY8" fmla="*/ 284401 h 357305"/>
              <a:gd name="connsiteX9" fmla="*/ 973078 w 1812146"/>
              <a:gd name="connsiteY9" fmla="*/ 280669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986595 w 1812146"/>
              <a:gd name="connsiteY8" fmla="*/ 298048 h 357305"/>
              <a:gd name="connsiteX9" fmla="*/ 973078 w 1812146"/>
              <a:gd name="connsiteY9" fmla="*/ 280669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986595 w 1812146"/>
              <a:gd name="connsiteY8" fmla="*/ 298048 h 357305"/>
              <a:gd name="connsiteX9" fmla="*/ 877544 w 1812146"/>
              <a:gd name="connsiteY9" fmla="*/ 289767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932004 w 1812146"/>
              <a:gd name="connsiteY8" fmla="*/ 316245 h 357305"/>
              <a:gd name="connsiteX9" fmla="*/ 877544 w 1812146"/>
              <a:gd name="connsiteY9" fmla="*/ 289767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932004 w 1812146"/>
              <a:gd name="connsiteY8" fmla="*/ 316245 h 357305"/>
              <a:gd name="connsiteX9" fmla="*/ 754714 w 1812146"/>
              <a:gd name="connsiteY9" fmla="*/ 289767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  <a:gd name="connsiteX0" fmla="*/ 0 w 1812146"/>
              <a:gd name="connsiteY0" fmla="*/ 15290 h 357305"/>
              <a:gd name="connsiteX1" fmla="*/ 18197 w 1812146"/>
              <a:gd name="connsiteY1" fmla="*/ 357305 h 357305"/>
              <a:gd name="connsiteX2" fmla="*/ 1803865 w 1812146"/>
              <a:gd name="connsiteY2" fmla="*/ 357305 h 357305"/>
              <a:gd name="connsiteX3" fmla="*/ 1812146 w 1812146"/>
              <a:gd name="connsiteY3" fmla="*/ 0 h 357305"/>
              <a:gd name="connsiteX4" fmla="*/ 1726404 w 1812146"/>
              <a:gd name="connsiteY4" fmla="*/ 12446 h 357305"/>
              <a:gd name="connsiteX5" fmla="*/ 1640379 w 1812146"/>
              <a:gd name="connsiteY5" fmla="*/ 111125 h 357305"/>
              <a:gd name="connsiteX6" fmla="*/ 1506772 w 1812146"/>
              <a:gd name="connsiteY6" fmla="*/ 248509 h 357305"/>
              <a:gd name="connsiteX7" fmla="*/ 1387412 w 1812146"/>
              <a:gd name="connsiteY7" fmla="*/ 285546 h 357305"/>
              <a:gd name="connsiteX8" fmla="*/ 863765 w 1812146"/>
              <a:gd name="connsiteY8" fmla="*/ 316245 h 357305"/>
              <a:gd name="connsiteX9" fmla="*/ 754714 w 1812146"/>
              <a:gd name="connsiteY9" fmla="*/ 289767 h 357305"/>
              <a:gd name="connsiteX10" fmla="*/ 695136 w 1812146"/>
              <a:gd name="connsiteY10" fmla="*/ 282070 h 357305"/>
              <a:gd name="connsiteX11" fmla="*/ 347551 w 1812146"/>
              <a:gd name="connsiteY11" fmla="*/ 247662 h 357305"/>
              <a:gd name="connsiteX12" fmla="*/ 189370 w 1812146"/>
              <a:gd name="connsiteY12" fmla="*/ 191273 h 357305"/>
              <a:gd name="connsiteX13" fmla="*/ 87574 w 1812146"/>
              <a:gd name="connsiteY13" fmla="*/ 22267 h 357305"/>
              <a:gd name="connsiteX14" fmla="*/ 0 w 1812146"/>
              <a:gd name="connsiteY14" fmla="*/ 15290 h 357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12146" h="357305">
                <a:moveTo>
                  <a:pt x="0" y="15290"/>
                </a:moveTo>
                <a:lnTo>
                  <a:pt x="18197" y="357305"/>
                </a:lnTo>
                <a:lnTo>
                  <a:pt x="1803865" y="357305"/>
                </a:lnTo>
                <a:cubicBezTo>
                  <a:pt x="1806353" y="118406"/>
                  <a:pt x="1809658" y="238899"/>
                  <a:pt x="1812146" y="0"/>
                </a:cubicBezTo>
                <a:lnTo>
                  <a:pt x="1726404" y="12446"/>
                </a:lnTo>
                <a:lnTo>
                  <a:pt x="1640379" y="111125"/>
                </a:lnTo>
                <a:cubicBezTo>
                  <a:pt x="1591721" y="145995"/>
                  <a:pt x="1555430" y="213639"/>
                  <a:pt x="1506772" y="248509"/>
                </a:cubicBezTo>
                <a:cubicBezTo>
                  <a:pt x="1457887" y="268437"/>
                  <a:pt x="1443762" y="243225"/>
                  <a:pt x="1387412" y="285546"/>
                </a:cubicBezTo>
                <a:cubicBezTo>
                  <a:pt x="1410413" y="375982"/>
                  <a:pt x="934071" y="330312"/>
                  <a:pt x="863765" y="316245"/>
                </a:cubicBezTo>
                <a:lnTo>
                  <a:pt x="754714" y="289767"/>
                </a:lnTo>
                <a:lnTo>
                  <a:pt x="695136" y="282070"/>
                </a:lnTo>
                <a:lnTo>
                  <a:pt x="347551" y="247662"/>
                </a:lnTo>
                <a:lnTo>
                  <a:pt x="189370" y="191273"/>
                </a:lnTo>
                <a:lnTo>
                  <a:pt x="87574" y="22267"/>
                </a:lnTo>
                <a:lnTo>
                  <a:pt x="0" y="1529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0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549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pic>
        <p:nvPicPr>
          <p:cNvPr id="34" name="Content Placeholder 9">
            <a:extLst>
              <a:ext uri="{FF2B5EF4-FFF2-40B4-BE49-F238E27FC236}">
                <a16:creationId xmlns:a16="http://schemas.microsoft.com/office/drawing/2014/main" id="{576E1BA3-57F9-4D5E-8752-E163D2B4D7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33" r="24647"/>
          <a:stretch/>
        </p:blipFill>
        <p:spPr>
          <a:xfrm>
            <a:off x="2396209" y="3588630"/>
            <a:ext cx="2193199" cy="180018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1374A4D-7779-47BE-8664-EC2C7B722E76}"/>
              </a:ext>
            </a:extLst>
          </p:cNvPr>
          <p:cNvSpPr/>
          <p:nvPr/>
        </p:nvSpPr>
        <p:spPr>
          <a:xfrm>
            <a:off x="3064125" y="3359310"/>
            <a:ext cx="1611984" cy="933253"/>
          </a:xfrm>
          <a:custGeom>
            <a:avLst/>
            <a:gdLst>
              <a:gd name="connsiteX0" fmla="*/ 245097 w 1611984"/>
              <a:gd name="connsiteY0" fmla="*/ 160255 h 933253"/>
              <a:gd name="connsiteX1" fmla="*/ 1611984 w 1611984"/>
              <a:gd name="connsiteY1" fmla="*/ 933253 h 933253"/>
              <a:gd name="connsiteX2" fmla="*/ 1602557 w 1611984"/>
              <a:gd name="connsiteY2" fmla="*/ 0 h 933253"/>
              <a:gd name="connsiteX3" fmla="*/ 0 w 1611984"/>
              <a:gd name="connsiteY3" fmla="*/ 9427 h 933253"/>
              <a:gd name="connsiteX4" fmla="*/ 245097 w 1611984"/>
              <a:gd name="connsiteY4" fmla="*/ 160255 h 93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1984" h="933253">
                <a:moveTo>
                  <a:pt x="245097" y="160255"/>
                </a:moveTo>
                <a:lnTo>
                  <a:pt x="1611984" y="933253"/>
                </a:lnTo>
                <a:cubicBezTo>
                  <a:pt x="1608842" y="622169"/>
                  <a:pt x="1605699" y="311084"/>
                  <a:pt x="1602557" y="0"/>
                </a:cubicBezTo>
                <a:lnTo>
                  <a:pt x="0" y="9427"/>
                </a:lnTo>
                <a:lnTo>
                  <a:pt x="245097" y="160255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838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872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9083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692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838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827AEB5-0D11-4998-A45D-D6CC5515C07A}"/>
              </a:ext>
            </a:extLst>
          </p:cNvPr>
          <p:cNvSpPr txBox="1"/>
          <p:nvPr/>
        </p:nvSpPr>
        <p:spPr>
          <a:xfrm>
            <a:off x="565577" y="5309752"/>
            <a:ext cx="100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Boulders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56B2A2-7BD7-43E0-9E83-CA95875FCFD3}"/>
              </a:ext>
            </a:extLst>
          </p:cNvPr>
          <p:cNvSpPr txBox="1"/>
          <p:nvPr/>
        </p:nvSpPr>
        <p:spPr>
          <a:xfrm>
            <a:off x="3083492" y="5309752"/>
            <a:ext cx="78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Gravel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1CADC5-84ED-4A7D-B989-21A7689DCDAF}"/>
              </a:ext>
            </a:extLst>
          </p:cNvPr>
          <p:cNvSpPr txBox="1"/>
          <p:nvPr/>
        </p:nvSpPr>
        <p:spPr>
          <a:xfrm>
            <a:off x="6298024" y="5309752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AF8A6D-8F76-4EE7-9F40-FBF8A23B95C0}"/>
              </a:ext>
            </a:extLst>
          </p:cNvPr>
          <p:cNvSpPr txBox="1"/>
          <p:nvPr/>
        </p:nvSpPr>
        <p:spPr>
          <a:xfrm>
            <a:off x="9374313" y="5310125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Silt and Clay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2FC2E6-D9F9-4E17-BD7C-C0943A4F4EB2}"/>
              </a:ext>
            </a:extLst>
          </p:cNvPr>
          <p:cNvSpPr txBox="1"/>
          <p:nvPr/>
        </p:nvSpPr>
        <p:spPr>
          <a:xfrm>
            <a:off x="651008" y="5617906"/>
            <a:ext cx="873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&gt;256 mm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0AB319-BC68-4221-B734-1AD4F0AFC810}"/>
              </a:ext>
            </a:extLst>
          </p:cNvPr>
          <p:cNvSpPr txBox="1"/>
          <p:nvPr/>
        </p:nvSpPr>
        <p:spPr>
          <a:xfrm>
            <a:off x="3020277" y="5617906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2-256 mm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EF549A-8040-49CA-9426-91FB312E7D77}"/>
              </a:ext>
            </a:extLst>
          </p:cNvPr>
          <p:cNvSpPr txBox="1"/>
          <p:nvPr/>
        </p:nvSpPr>
        <p:spPr>
          <a:xfrm>
            <a:off x="6167372" y="5617906"/>
            <a:ext cx="97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0.06-2 mm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643A90-B023-4F57-AC59-836D6BB6EF63}"/>
              </a:ext>
            </a:extLst>
          </p:cNvPr>
          <p:cNvSpPr txBox="1"/>
          <p:nvPr/>
        </p:nvSpPr>
        <p:spPr>
          <a:xfrm>
            <a:off x="9472568" y="5618279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&lt; 0.06 mm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AC559B-28D2-400B-B894-C3DC26230712}"/>
              </a:ext>
            </a:extLst>
          </p:cNvPr>
          <p:cNvSpPr txBox="1"/>
          <p:nvPr/>
        </p:nvSpPr>
        <p:spPr>
          <a:xfrm>
            <a:off x="9120069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9BFDF5-5906-4E63-AD6A-A29BF15DAF19}"/>
              </a:ext>
            </a:extLst>
          </p:cNvPr>
          <p:cNvSpPr txBox="1"/>
          <p:nvPr/>
        </p:nvSpPr>
        <p:spPr>
          <a:xfrm>
            <a:off x="183941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80E2C2-DDEA-4F7C-BC62-2C7B739E6C5C}"/>
              </a:ext>
            </a:extLst>
          </p:cNvPr>
          <p:cNvSpPr txBox="1"/>
          <p:nvPr/>
        </p:nvSpPr>
        <p:spPr>
          <a:xfrm>
            <a:off x="96736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710CC1-3CCC-47D7-AB1A-8E824E9C121F}"/>
              </a:ext>
            </a:extLst>
          </p:cNvPr>
          <p:cNvSpPr txBox="1"/>
          <p:nvPr/>
        </p:nvSpPr>
        <p:spPr>
          <a:xfrm>
            <a:off x="1848521" y="6587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A268A1-01B6-43BA-82F1-363E7A10E6C2}"/>
              </a:ext>
            </a:extLst>
          </p:cNvPr>
          <p:cNvSpPr txBox="1"/>
          <p:nvPr/>
        </p:nvSpPr>
        <p:spPr>
          <a:xfrm>
            <a:off x="4449714" y="660889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3C12A-B5CA-4F81-B3C5-8237C3CAF966}"/>
              </a:ext>
            </a:extLst>
          </p:cNvPr>
          <p:cNvSpPr txBox="1"/>
          <p:nvPr/>
        </p:nvSpPr>
        <p:spPr>
          <a:xfrm>
            <a:off x="7927018" y="65871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0.00001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6687B5-45A4-4842-A54C-4234AA7F453F}"/>
              </a:ext>
            </a:extLst>
          </p:cNvPr>
          <p:cNvSpPr txBox="1"/>
          <p:nvPr/>
        </p:nvSpPr>
        <p:spPr>
          <a:xfrm>
            <a:off x="72242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1DA2A1-3AAF-4A6E-9EBD-156B4AE4B0AA}"/>
              </a:ext>
            </a:extLst>
          </p:cNvPr>
          <p:cNvSpPr txBox="1"/>
          <p:nvPr/>
        </p:nvSpPr>
        <p:spPr>
          <a:xfrm rot="1942682">
            <a:off x="1078907" y="2033405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FB117E-6067-4B27-963E-7FF804DCB1A1}"/>
              </a:ext>
            </a:extLst>
          </p:cNvPr>
          <p:cNvSpPr txBox="1"/>
          <p:nvPr/>
        </p:nvSpPr>
        <p:spPr>
          <a:xfrm rot="1759369">
            <a:off x="2297404" y="3115007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Bedload/Suspended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2A7D0C-E59E-49A6-B857-FE3A7359C022}"/>
              </a:ext>
            </a:extLst>
          </p:cNvPr>
          <p:cNvSpPr txBox="1"/>
          <p:nvPr/>
        </p:nvSpPr>
        <p:spPr>
          <a:xfrm rot="839549">
            <a:off x="5316513" y="4349912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Suspension/Solution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3F6D8E-D016-4DE2-A1E4-2F8E2466BC60}"/>
              </a:ext>
            </a:extLst>
          </p:cNvPr>
          <p:cNvSpPr txBox="1"/>
          <p:nvPr/>
        </p:nvSpPr>
        <p:spPr>
          <a:xfrm>
            <a:off x="8932423" y="4810855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Solution/Suspension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7164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0C97AD-1E5D-49FB-A59C-BEDFA55CB9BC}"/>
              </a:ext>
            </a:extLst>
          </p:cNvPr>
          <p:cNvSpPr txBox="1"/>
          <p:nvPr/>
        </p:nvSpPr>
        <p:spPr>
          <a:xfrm>
            <a:off x="62597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638A71-9E67-477E-8F16-FCC2383BB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025" y="2118667"/>
            <a:ext cx="2506903" cy="17907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7CC911A-FD9F-4362-9349-BF53F0754F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4" t="18577" r="13214"/>
          <a:stretch/>
        </p:blipFill>
        <p:spPr>
          <a:xfrm>
            <a:off x="104395" y="2722826"/>
            <a:ext cx="1996684" cy="143804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F6C6A89-5AD1-4D66-B7F0-6FA829FB9913}"/>
              </a:ext>
            </a:extLst>
          </p:cNvPr>
          <p:cNvSpPr txBox="1"/>
          <p:nvPr/>
        </p:nvSpPr>
        <p:spPr>
          <a:xfrm>
            <a:off x="5267809" y="3737517"/>
            <a:ext cx="165301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Photo Credit: Tim Kiser  (Wikimedia Commons)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19D06E5-F490-425A-8652-72EB5E88B9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271" y="2573090"/>
            <a:ext cx="2778251" cy="208368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BAD6F16A-F4A8-4DAC-A101-AFE27682BE13}"/>
              </a:ext>
            </a:extLst>
          </p:cNvPr>
          <p:cNvSpPr txBox="1"/>
          <p:nvPr/>
        </p:nvSpPr>
        <p:spPr>
          <a:xfrm>
            <a:off x="9065481" y="4484709"/>
            <a:ext cx="167866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Photo Credit: </a:t>
            </a:r>
            <a:r>
              <a:rPr lang="en-US" sz="600" dirty="0" err="1">
                <a:solidFill>
                  <a:schemeClr val="bg1"/>
                </a:solidFill>
              </a:rPr>
              <a:t>dontworry</a:t>
            </a:r>
            <a:r>
              <a:rPr lang="en-US" sz="600" dirty="0">
                <a:solidFill>
                  <a:schemeClr val="bg1"/>
                </a:solidFill>
              </a:rPr>
              <a:t> (Wikimedia Commons)</a:t>
            </a:r>
          </a:p>
        </p:txBody>
      </p:sp>
    </p:spTree>
    <p:extLst>
      <p:ext uri="{BB962C8B-B14F-4D97-AF65-F5344CB8AC3E}">
        <p14:creationId xmlns:p14="http://schemas.microsoft.com/office/powerpoint/2010/main" val="68568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4570-3FDE-43C2-A663-809C72731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1D758-4B2B-4C61-81BA-D45A8BA01F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Long Profile and Slope can Inform on Dominant Processes</a:t>
            </a:r>
          </a:p>
          <a:p>
            <a:r>
              <a:rPr lang="en-US" dirty="0"/>
              <a:t>Slope Tends to Decrease Downstream</a:t>
            </a:r>
          </a:p>
          <a:p>
            <a:r>
              <a:rPr lang="en-US" dirty="0"/>
              <a:t>Channels Widen Downstream</a:t>
            </a:r>
          </a:p>
          <a:p>
            <a:r>
              <a:rPr lang="en-US" dirty="0"/>
              <a:t>Activity Shifts From Erosion to Deposition</a:t>
            </a:r>
          </a:p>
          <a:p>
            <a:r>
              <a:rPr lang="en-US" dirty="0"/>
              <a:t>Sediment Tends to Fine Downstream</a:t>
            </a:r>
          </a:p>
          <a:p>
            <a:r>
              <a:rPr lang="en-US" dirty="0"/>
              <a:t>Mode of Transport Shifts from Bedload to Suspended or Dissolved Load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EFAA66-D562-4B9C-9FDF-038DBA2B87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47835" y="4013662"/>
            <a:ext cx="5845604" cy="2234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6D1A80-9D79-4C57-8C7E-3014D5E45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835" y="1252311"/>
            <a:ext cx="5845604" cy="262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25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E3B1-E40B-42F7-BB65-F9E6B0D6D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AE4E7-99F2-432F-A80F-9664FEDC3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Understanding slope, grain, activity, and shape relationships related to the longitudinal (long) profile. </a:t>
            </a:r>
          </a:p>
        </p:txBody>
      </p:sp>
      <p:pic>
        <p:nvPicPr>
          <p:cNvPr id="5" name="Picture 4" descr="A person in a blue shirt&#10;&#10;Description automatically generated">
            <a:extLst>
              <a:ext uri="{FF2B5EF4-FFF2-40B4-BE49-F238E27FC236}">
                <a16:creationId xmlns:a16="http://schemas.microsoft.com/office/drawing/2014/main" id="{5F390D42-1258-4A13-8FB7-1035C8EED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91" r="4227"/>
          <a:stretch/>
        </p:blipFill>
        <p:spPr>
          <a:xfrm>
            <a:off x="8681070" y="2789853"/>
            <a:ext cx="3510930" cy="40681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CD93A0-E587-4527-968A-BE50BD1CBB5A}"/>
              </a:ext>
            </a:extLst>
          </p:cNvPr>
          <p:cNvSpPr txBox="1"/>
          <p:nvPr/>
        </p:nvSpPr>
        <p:spPr>
          <a:xfrm>
            <a:off x="9106420" y="2420521"/>
            <a:ext cx="317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geo-nerd currently talking…</a:t>
            </a:r>
          </a:p>
        </p:txBody>
      </p:sp>
    </p:spTree>
    <p:extLst>
      <p:ext uri="{BB962C8B-B14F-4D97-AF65-F5344CB8AC3E}">
        <p14:creationId xmlns:p14="http://schemas.microsoft.com/office/powerpoint/2010/main" val="1108017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288EA-8D6F-4F80-97BC-E8A9F946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Long Profile?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E9E6-F0DA-44F8-9872-0EA8A70A62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Two-Dimensional Profile of the Stream</a:t>
            </a:r>
          </a:p>
          <a:p>
            <a:pPr lvl="1"/>
            <a:r>
              <a:rPr lang="en-US" dirty="0"/>
              <a:t>Slope of water</a:t>
            </a:r>
          </a:p>
          <a:p>
            <a:r>
              <a:rPr lang="en-US" dirty="0"/>
              <a:t>Measured through the center of the channel from mouth to headwaters</a:t>
            </a:r>
          </a:p>
          <a:p>
            <a:r>
              <a:rPr lang="en-US" dirty="0"/>
              <a:t>Characteristically Concave Up Shape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BF73EE-F72F-4ADB-90BB-78E5B26E7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895" y="2360393"/>
            <a:ext cx="6096000" cy="268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56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915D1A-158D-4D6A-8133-11263E02D12D}"/>
              </a:ext>
            </a:extLst>
          </p:cNvPr>
          <p:cNvSpPr/>
          <p:nvPr/>
        </p:nvSpPr>
        <p:spPr>
          <a:xfrm>
            <a:off x="5821895" y="2360393"/>
            <a:ext cx="6096000" cy="2680271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288EA-8D6F-4F80-97BC-E8A9F946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Long Profile?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E9E6-F0DA-44F8-9872-0EA8A70A62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Two-Dimensional Profile of the Stream</a:t>
            </a:r>
          </a:p>
          <a:p>
            <a:pPr lvl="1"/>
            <a:r>
              <a:rPr lang="en-US" dirty="0"/>
              <a:t>Slope of water</a:t>
            </a:r>
          </a:p>
          <a:p>
            <a:r>
              <a:rPr lang="en-US" dirty="0"/>
              <a:t>Measured through the center of the channel from mouth to headwaters</a:t>
            </a:r>
          </a:p>
          <a:p>
            <a:r>
              <a:rPr lang="en-US" dirty="0"/>
              <a:t>Characteristically Concave Up Shape</a:t>
            </a:r>
          </a:p>
          <a:p>
            <a:r>
              <a:rPr lang="en-US" dirty="0"/>
              <a:t>Never That Simple!</a:t>
            </a:r>
          </a:p>
        </p:txBody>
      </p:sp>
      <p:pic>
        <p:nvPicPr>
          <p:cNvPr id="1026" name="Picture 2" descr="https://www.researchgate.net/profile/Justin_Stout/publication/262857438/figure/fig2/AS:296496084865026@1447701583257/A-Longitudinal-profiles-for-all-major-branches-and-tributaries-B-Knickpoint_W640.jpg">
            <a:extLst>
              <a:ext uri="{FF2B5EF4-FFF2-40B4-BE49-F238E27FC236}">
                <a16:creationId xmlns:a16="http://schemas.microsoft.com/office/drawing/2014/main" id="{5DFCD447-16B4-4399-98A5-2E66ECCA7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6" b="61966"/>
          <a:stretch/>
        </p:blipFill>
        <p:spPr bwMode="auto">
          <a:xfrm>
            <a:off x="5849054" y="2438019"/>
            <a:ext cx="6020038" cy="252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C76679-E13D-4A0B-A3AF-0269FD318535}"/>
              </a:ext>
            </a:extLst>
          </p:cNvPr>
          <p:cNvSpPr txBox="1"/>
          <p:nvPr/>
        </p:nvSpPr>
        <p:spPr>
          <a:xfrm>
            <a:off x="10192694" y="4963039"/>
            <a:ext cx="186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Stout et al. (2014)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80765E-B0A2-4492-80B2-48ED0C48B8DA}"/>
              </a:ext>
            </a:extLst>
          </p:cNvPr>
          <p:cNvSpPr/>
          <p:nvPr/>
        </p:nvSpPr>
        <p:spPr>
          <a:xfrm>
            <a:off x="5821895" y="2360392"/>
            <a:ext cx="6096000" cy="268027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915D1A-158D-4D6A-8133-11263E02D12D}"/>
              </a:ext>
            </a:extLst>
          </p:cNvPr>
          <p:cNvSpPr/>
          <p:nvPr/>
        </p:nvSpPr>
        <p:spPr>
          <a:xfrm>
            <a:off x="5821895" y="2360393"/>
            <a:ext cx="6096000" cy="2680271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288EA-8D6F-4F80-97BC-E8A9F946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Long Profile?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E9E6-F0DA-44F8-9872-0EA8A70A62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Two-Dimensional Profile of the Stream</a:t>
            </a:r>
          </a:p>
          <a:p>
            <a:pPr lvl="1"/>
            <a:r>
              <a:rPr lang="en-US" dirty="0"/>
              <a:t>Slope of water</a:t>
            </a:r>
          </a:p>
          <a:p>
            <a:r>
              <a:rPr lang="en-US" dirty="0"/>
              <a:t>Measured through the center of the channel from mouth to headwaters</a:t>
            </a:r>
          </a:p>
          <a:p>
            <a:r>
              <a:rPr lang="en-US" dirty="0"/>
              <a:t>Characteristically Concave Up Shape</a:t>
            </a:r>
          </a:p>
          <a:p>
            <a:r>
              <a:rPr lang="en-US" dirty="0"/>
              <a:t>Never That Simple!</a:t>
            </a:r>
          </a:p>
        </p:txBody>
      </p:sp>
      <p:pic>
        <p:nvPicPr>
          <p:cNvPr id="1026" name="Picture 2" descr="https://www.researchgate.net/profile/Justin_Stout/publication/262857438/figure/fig2/AS:296496084865026@1447701583257/A-Longitudinal-profiles-for-all-major-branches-and-tributaries-B-Knickpoint_W640.jpg">
            <a:extLst>
              <a:ext uri="{FF2B5EF4-FFF2-40B4-BE49-F238E27FC236}">
                <a16:creationId xmlns:a16="http://schemas.microsoft.com/office/drawing/2014/main" id="{5DFCD447-16B4-4399-98A5-2E66ECCA7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6" b="61966"/>
          <a:stretch/>
        </p:blipFill>
        <p:spPr bwMode="auto">
          <a:xfrm>
            <a:off x="5849054" y="2438019"/>
            <a:ext cx="6020038" cy="252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C76679-E13D-4A0B-A3AF-0269FD318535}"/>
              </a:ext>
            </a:extLst>
          </p:cNvPr>
          <p:cNvSpPr txBox="1"/>
          <p:nvPr/>
        </p:nvSpPr>
        <p:spPr>
          <a:xfrm>
            <a:off x="10192694" y="4963039"/>
            <a:ext cx="186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Stout et al. (2014)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80765E-B0A2-4492-80B2-48ED0C48B8DA}"/>
              </a:ext>
            </a:extLst>
          </p:cNvPr>
          <p:cNvSpPr/>
          <p:nvPr/>
        </p:nvSpPr>
        <p:spPr>
          <a:xfrm>
            <a:off x="5821895" y="2360392"/>
            <a:ext cx="6096000" cy="268027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5C85839-66F0-4BEF-BFF9-5E4E62816BE0}"/>
              </a:ext>
            </a:extLst>
          </p:cNvPr>
          <p:cNvSpPr/>
          <p:nvPr/>
        </p:nvSpPr>
        <p:spPr>
          <a:xfrm>
            <a:off x="9144000" y="3429000"/>
            <a:ext cx="912278" cy="905933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39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915D1A-158D-4D6A-8133-11263E02D12D}"/>
              </a:ext>
            </a:extLst>
          </p:cNvPr>
          <p:cNvSpPr/>
          <p:nvPr/>
        </p:nvSpPr>
        <p:spPr>
          <a:xfrm>
            <a:off x="5821895" y="2360393"/>
            <a:ext cx="6096000" cy="2680271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288EA-8D6F-4F80-97BC-E8A9F946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Long Profile?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E9E6-F0DA-44F8-9872-0EA8A70A62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Two-Dimensional Profile of the Stream</a:t>
            </a:r>
          </a:p>
          <a:p>
            <a:pPr lvl="1"/>
            <a:r>
              <a:rPr lang="en-US" dirty="0"/>
              <a:t>Slope of water</a:t>
            </a:r>
          </a:p>
          <a:p>
            <a:r>
              <a:rPr lang="en-US" dirty="0"/>
              <a:t>Measured through the center of the channel from mouth to headwaters</a:t>
            </a:r>
          </a:p>
          <a:p>
            <a:r>
              <a:rPr lang="en-US" dirty="0"/>
              <a:t>Characteristically Concave Up Shape</a:t>
            </a:r>
          </a:p>
          <a:p>
            <a:r>
              <a:rPr lang="en-US" dirty="0"/>
              <a:t>Never That Simple!</a:t>
            </a:r>
          </a:p>
        </p:txBody>
      </p:sp>
      <p:pic>
        <p:nvPicPr>
          <p:cNvPr id="1026" name="Picture 2" descr="https://www.researchgate.net/profile/Justin_Stout/publication/262857438/figure/fig2/AS:296496084865026@1447701583257/A-Longitudinal-profiles-for-all-major-branches-and-tributaries-B-Knickpoint_W640.jpg">
            <a:extLst>
              <a:ext uri="{FF2B5EF4-FFF2-40B4-BE49-F238E27FC236}">
                <a16:creationId xmlns:a16="http://schemas.microsoft.com/office/drawing/2014/main" id="{5DFCD447-16B4-4399-98A5-2E66ECCA7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6" b="61966"/>
          <a:stretch/>
        </p:blipFill>
        <p:spPr bwMode="auto">
          <a:xfrm>
            <a:off x="5849054" y="2438019"/>
            <a:ext cx="6020038" cy="252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C76679-E13D-4A0B-A3AF-0269FD318535}"/>
              </a:ext>
            </a:extLst>
          </p:cNvPr>
          <p:cNvSpPr txBox="1"/>
          <p:nvPr/>
        </p:nvSpPr>
        <p:spPr>
          <a:xfrm>
            <a:off x="10192694" y="4963039"/>
            <a:ext cx="186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Stout et al. (2014)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80765E-B0A2-4492-80B2-48ED0C48B8DA}"/>
              </a:ext>
            </a:extLst>
          </p:cNvPr>
          <p:cNvSpPr/>
          <p:nvPr/>
        </p:nvSpPr>
        <p:spPr>
          <a:xfrm>
            <a:off x="5821895" y="2360392"/>
            <a:ext cx="6096000" cy="268027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BC93C64-8A49-4A60-8B8B-7C1C0F675F42}"/>
              </a:ext>
            </a:extLst>
          </p:cNvPr>
          <p:cNvSpPr/>
          <p:nvPr/>
        </p:nvSpPr>
        <p:spPr>
          <a:xfrm>
            <a:off x="10312400" y="2946400"/>
            <a:ext cx="1320800" cy="1337733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89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288EA-8D6F-4F80-97BC-E8A9F946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Long Profile?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E9E6-F0DA-44F8-9872-0EA8A70A62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1609860"/>
            <a:ext cx="4995334" cy="4774007"/>
          </a:xfrm>
        </p:spPr>
        <p:txBody>
          <a:bodyPr>
            <a:normAutofit/>
          </a:bodyPr>
          <a:lstStyle/>
          <a:p>
            <a:r>
              <a:rPr lang="en-US" dirty="0"/>
              <a:t>Two-Dimensional Profile of the Stream</a:t>
            </a:r>
          </a:p>
          <a:p>
            <a:pPr lvl="1"/>
            <a:r>
              <a:rPr lang="en-US" dirty="0"/>
              <a:t>Slope of water</a:t>
            </a:r>
          </a:p>
          <a:p>
            <a:r>
              <a:rPr lang="en-US" dirty="0"/>
              <a:t>Measured through the center of the channel from mouth to headwaters</a:t>
            </a:r>
          </a:p>
          <a:p>
            <a:r>
              <a:rPr lang="en-US" dirty="0"/>
              <a:t>Characteristically Concave Up Shape</a:t>
            </a:r>
          </a:p>
          <a:p>
            <a:r>
              <a:rPr lang="en-US" dirty="0"/>
              <a:t>Never That Simple!</a:t>
            </a:r>
          </a:p>
          <a:p>
            <a:r>
              <a:rPr lang="en-US" dirty="0"/>
              <a:t>Can be Controlled by:</a:t>
            </a:r>
          </a:p>
          <a:p>
            <a:pPr lvl="1"/>
            <a:r>
              <a:rPr lang="en-US" dirty="0"/>
              <a:t>Geology</a:t>
            </a:r>
          </a:p>
          <a:p>
            <a:pPr lvl="1"/>
            <a:r>
              <a:rPr lang="en-US" dirty="0"/>
              <a:t>Tectonics</a:t>
            </a:r>
          </a:p>
          <a:p>
            <a:pPr lvl="1"/>
            <a:r>
              <a:rPr lang="en-US" dirty="0"/>
              <a:t>Climate</a:t>
            </a:r>
          </a:p>
          <a:p>
            <a:pPr lvl="1"/>
            <a:r>
              <a:rPr lang="en-US" dirty="0"/>
              <a:t>Human Modifications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76679-E13D-4A0B-A3AF-0269FD318535}"/>
              </a:ext>
            </a:extLst>
          </p:cNvPr>
          <p:cNvSpPr txBox="1"/>
          <p:nvPr/>
        </p:nvSpPr>
        <p:spPr>
          <a:xfrm>
            <a:off x="8115856" y="5248139"/>
            <a:ext cx="410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Minnesota River Basin Data Center (2003)</a:t>
            </a:r>
          </a:p>
        </p:txBody>
      </p:sp>
      <p:pic>
        <p:nvPicPr>
          <p:cNvPr id="2050" name="Picture 2" descr="https://mrbdc.mnsu.edu/sites/mrbdc.mnsu.edu/files/public/mnbasin/fact_sheets/graphics/river_profile.jpg">
            <a:extLst>
              <a:ext uri="{FF2B5EF4-FFF2-40B4-BE49-F238E27FC236}">
                <a16:creationId xmlns:a16="http://schemas.microsoft.com/office/drawing/2014/main" id="{6F45E2D5-804D-4FB8-8FE0-E7B25141C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154" y="1744132"/>
            <a:ext cx="6216500" cy="350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045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1D9ED31-69FF-4527-94FA-22DC66B8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Long profile trends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07069B-52EB-4C04-9747-BC51BDBD3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0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5B6C97-D3FC-42AA-8ED0-525779ADED53}"/>
              </a:ext>
            </a:extLst>
          </p:cNvPr>
          <p:cNvSpPr/>
          <p:nvPr/>
        </p:nvSpPr>
        <p:spPr>
          <a:xfrm>
            <a:off x="66549" y="588805"/>
            <a:ext cx="12059729" cy="529546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Boulders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078D7F-1943-4486-8191-72154F710BEE}"/>
              </a:ext>
            </a:extLst>
          </p:cNvPr>
          <p:cNvSpPr/>
          <p:nvPr/>
        </p:nvSpPr>
        <p:spPr>
          <a:xfrm>
            <a:off x="140838" y="845556"/>
            <a:ext cx="11093570" cy="4048471"/>
          </a:xfrm>
          <a:custGeom>
            <a:avLst/>
            <a:gdLst>
              <a:gd name="connsiteX0" fmla="*/ 0 w 11093570"/>
              <a:gd name="connsiteY0" fmla="*/ 0 h 4045789"/>
              <a:gd name="connsiteX1" fmla="*/ 4658264 w 11093570"/>
              <a:gd name="connsiteY1" fmla="*/ 263968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725010 w 11093570"/>
              <a:gd name="connsiteY1" fmla="*/ 2752804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5789"/>
              <a:gd name="connsiteX1" fmla="*/ 3941827 w 11093570"/>
              <a:gd name="connsiteY1" fmla="*/ 2696243 h 4045789"/>
              <a:gd name="connsiteX2" fmla="*/ 11093570 w 11093570"/>
              <a:gd name="connsiteY2" fmla="*/ 4045789 h 4045789"/>
              <a:gd name="connsiteX0" fmla="*/ 0 w 11093570"/>
              <a:gd name="connsiteY0" fmla="*/ 0 h 4049013"/>
              <a:gd name="connsiteX1" fmla="*/ 3941827 w 11093570"/>
              <a:gd name="connsiteY1" fmla="*/ 2696243 h 4049013"/>
              <a:gd name="connsiteX2" fmla="*/ 11093570 w 11093570"/>
              <a:gd name="connsiteY2" fmla="*/ 4045789 h 4049013"/>
              <a:gd name="connsiteX0" fmla="*/ 0 w 11093570"/>
              <a:gd name="connsiteY0" fmla="*/ 0 h 4048471"/>
              <a:gd name="connsiteX1" fmla="*/ 3941827 w 11093570"/>
              <a:gd name="connsiteY1" fmla="*/ 2696243 h 4048471"/>
              <a:gd name="connsiteX2" fmla="*/ 11093570 w 11093570"/>
              <a:gd name="connsiteY2" fmla="*/ 4045789 h 404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093570" h="4048471">
                <a:moveTo>
                  <a:pt x="0" y="0"/>
                </a:moveTo>
                <a:cubicBezTo>
                  <a:pt x="1404668" y="982692"/>
                  <a:pt x="1103085" y="1220666"/>
                  <a:pt x="3941827" y="2696243"/>
                </a:cubicBezTo>
                <a:cubicBezTo>
                  <a:pt x="6780569" y="4171820"/>
                  <a:pt x="11093570" y="4045789"/>
                  <a:pt x="11093570" y="4045789"/>
                </a:cubicBezTo>
              </a:path>
            </a:pathLst>
          </a:cu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2419FC-0E97-4D9F-9F09-1C7839B7354B}"/>
              </a:ext>
            </a:extLst>
          </p:cNvPr>
          <p:cNvCxnSpPr>
            <a:cxnSpLocks/>
          </p:cNvCxnSpPr>
          <p:nvPr/>
        </p:nvCxnSpPr>
        <p:spPr>
          <a:xfrm>
            <a:off x="2130872" y="994164"/>
            <a:ext cx="0" cy="464421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88CCE-FDAD-41AC-821B-C89D67AD35AA}"/>
              </a:ext>
            </a:extLst>
          </p:cNvPr>
          <p:cNvCxnSpPr>
            <a:cxnSpLocks/>
          </p:cNvCxnSpPr>
          <p:nvPr/>
        </p:nvCxnSpPr>
        <p:spPr>
          <a:xfrm>
            <a:off x="4819083" y="994163"/>
            <a:ext cx="0" cy="4644217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C37601-B62E-438A-91B7-7A7548555DC4}"/>
              </a:ext>
            </a:extLst>
          </p:cNvPr>
          <p:cNvCxnSpPr>
            <a:cxnSpLocks/>
          </p:cNvCxnSpPr>
          <p:nvPr/>
        </p:nvCxnSpPr>
        <p:spPr>
          <a:xfrm>
            <a:off x="8421692" y="994162"/>
            <a:ext cx="0" cy="4644218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114438-96FF-47EC-A9E4-A04936C8F192}"/>
              </a:ext>
            </a:extLst>
          </p:cNvPr>
          <p:cNvCxnSpPr/>
          <p:nvPr/>
        </p:nvCxnSpPr>
        <p:spPr>
          <a:xfrm>
            <a:off x="140838" y="5638380"/>
            <a:ext cx="112000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B0F02A0-D04B-49B6-A0CB-C67A15939518}"/>
              </a:ext>
            </a:extLst>
          </p:cNvPr>
          <p:cNvSpPr/>
          <p:nvPr/>
        </p:nvSpPr>
        <p:spPr>
          <a:xfrm>
            <a:off x="11237164" y="4886452"/>
            <a:ext cx="867266" cy="433633"/>
          </a:xfrm>
          <a:custGeom>
            <a:avLst/>
            <a:gdLst>
              <a:gd name="connsiteX0" fmla="*/ 0 w 867266"/>
              <a:gd name="connsiteY0" fmla="*/ 0 h 433633"/>
              <a:gd name="connsiteX1" fmla="*/ 28281 w 867266"/>
              <a:gd name="connsiteY1" fmla="*/ 65988 h 433633"/>
              <a:gd name="connsiteX2" fmla="*/ 84842 w 867266"/>
              <a:gd name="connsiteY2" fmla="*/ 103695 h 433633"/>
              <a:gd name="connsiteX3" fmla="*/ 169683 w 867266"/>
              <a:gd name="connsiteY3" fmla="*/ 179109 h 433633"/>
              <a:gd name="connsiteX4" fmla="*/ 301658 w 867266"/>
              <a:gd name="connsiteY4" fmla="*/ 245097 h 433633"/>
              <a:gd name="connsiteX5" fmla="*/ 414780 w 867266"/>
              <a:gd name="connsiteY5" fmla="*/ 292231 h 433633"/>
              <a:gd name="connsiteX6" fmla="*/ 499621 w 867266"/>
              <a:gd name="connsiteY6" fmla="*/ 329938 h 433633"/>
              <a:gd name="connsiteX7" fmla="*/ 631596 w 867266"/>
              <a:gd name="connsiteY7" fmla="*/ 386499 h 433633"/>
              <a:gd name="connsiteX8" fmla="*/ 697584 w 867266"/>
              <a:gd name="connsiteY8" fmla="*/ 414779 h 433633"/>
              <a:gd name="connsiteX9" fmla="*/ 754145 w 867266"/>
              <a:gd name="connsiteY9" fmla="*/ 414779 h 433633"/>
              <a:gd name="connsiteX10" fmla="*/ 867266 w 867266"/>
              <a:gd name="connsiteY10" fmla="*/ 433633 h 433633"/>
              <a:gd name="connsiteX11" fmla="*/ 867266 w 867266"/>
              <a:gd name="connsiteY11" fmla="*/ 18854 h 433633"/>
              <a:gd name="connsiteX12" fmla="*/ 0 w 867266"/>
              <a:gd name="connsiteY12" fmla="*/ 0 h 433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67266" h="433633">
                <a:moveTo>
                  <a:pt x="0" y="0"/>
                </a:moveTo>
                <a:lnTo>
                  <a:pt x="28281" y="65988"/>
                </a:lnTo>
                <a:lnTo>
                  <a:pt x="84842" y="103695"/>
                </a:lnTo>
                <a:lnTo>
                  <a:pt x="169683" y="179109"/>
                </a:lnTo>
                <a:lnTo>
                  <a:pt x="301658" y="245097"/>
                </a:lnTo>
                <a:lnTo>
                  <a:pt x="414780" y="292231"/>
                </a:lnTo>
                <a:lnTo>
                  <a:pt x="499621" y="329938"/>
                </a:lnTo>
                <a:lnTo>
                  <a:pt x="631596" y="386499"/>
                </a:lnTo>
                <a:lnTo>
                  <a:pt x="697584" y="414779"/>
                </a:lnTo>
                <a:lnTo>
                  <a:pt x="754145" y="414779"/>
                </a:lnTo>
                <a:lnTo>
                  <a:pt x="867266" y="433633"/>
                </a:lnTo>
                <a:lnTo>
                  <a:pt x="867266" y="1885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6A5E817-3A66-4D52-9652-A59BDDE42ADF}"/>
              </a:ext>
            </a:extLst>
          </p:cNvPr>
          <p:cNvSpPr txBox="1"/>
          <p:nvPr/>
        </p:nvSpPr>
        <p:spPr>
          <a:xfrm>
            <a:off x="62597" y="0"/>
            <a:ext cx="3510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Longitudinal Profile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91B88B-8EB6-429D-BB5F-5E072BA6CFB8}"/>
              </a:ext>
            </a:extLst>
          </p:cNvPr>
          <p:cNvSpPr txBox="1"/>
          <p:nvPr/>
        </p:nvSpPr>
        <p:spPr>
          <a:xfrm>
            <a:off x="9120069" y="599668"/>
            <a:ext cx="307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Modified from Anderson and Anderson (2010)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5568A1-16CF-4167-AC07-2CEEEAB0AB63}"/>
              </a:ext>
            </a:extLst>
          </p:cNvPr>
          <p:cNvSpPr txBox="1"/>
          <p:nvPr/>
        </p:nvSpPr>
        <p:spPr>
          <a:xfrm>
            <a:off x="183527" y="55825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Slope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04CF8E-FD5C-4E0F-8D56-3CF3AF957D82}"/>
              </a:ext>
            </a:extLst>
          </p:cNvPr>
          <p:cNvSpPr txBox="1"/>
          <p:nvPr/>
        </p:nvSpPr>
        <p:spPr>
          <a:xfrm>
            <a:off x="96322" y="4247696"/>
            <a:ext cx="106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Bed</a:t>
            </a:r>
          </a:p>
          <a:p>
            <a:r>
              <a:rPr lang="en-US" u="sng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D2810D-781C-4481-A514-4E5B3DBED98F}"/>
              </a:ext>
            </a:extLst>
          </p:cNvPr>
          <p:cNvSpPr txBox="1"/>
          <p:nvPr/>
        </p:nvSpPr>
        <p:spPr>
          <a:xfrm>
            <a:off x="71828" y="1618144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4FD9A6-42BF-4EB9-8A28-3CDE3CB180EC}"/>
              </a:ext>
            </a:extLst>
          </p:cNvPr>
          <p:cNvSpPr txBox="1"/>
          <p:nvPr/>
        </p:nvSpPr>
        <p:spPr>
          <a:xfrm>
            <a:off x="62183" y="3037063"/>
            <a:ext cx="11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Dominant</a:t>
            </a:r>
          </a:p>
          <a:p>
            <a:r>
              <a:rPr lang="en-US" u="sng" dirty="0">
                <a:solidFill>
                  <a:schemeClr val="bg1"/>
                </a:solidFill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316146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Celestial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BBD1C100-3A27-456E-B3B4-EFB20BA7AAC7}" vid="{C9F59442-8FD3-4C7F-A06F-D92CA5D6C3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555</Words>
  <Application>Microsoft Office PowerPoint</Application>
  <PresentationFormat>Widescreen</PresentationFormat>
  <Paragraphs>193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Theme1</vt:lpstr>
      <vt:lpstr>Fluvial Geomorphology: Longitudinal profile and cross sections</vt:lpstr>
      <vt:lpstr>Objectives</vt:lpstr>
      <vt:lpstr>What is the Long Profile?</vt:lpstr>
      <vt:lpstr>What is the Long Profile?</vt:lpstr>
      <vt:lpstr>What is the Long Profile?</vt:lpstr>
      <vt:lpstr>What is the Long Profile?</vt:lpstr>
      <vt:lpstr>What is the Long Profile?</vt:lpstr>
      <vt:lpstr>General Long profile trends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Fluvial Geomorphology: Longitudinal Profile</dc:title>
  <dc:creator>Zach Hilgendorf (Student)</dc:creator>
  <cp:lastModifiedBy>Zach Hilgendorf (Student)</cp:lastModifiedBy>
  <cp:revision>19</cp:revision>
  <dcterms:created xsi:type="dcterms:W3CDTF">2021-01-13T19:11:17Z</dcterms:created>
  <dcterms:modified xsi:type="dcterms:W3CDTF">2021-01-15T15:10:56Z</dcterms:modified>
</cp:coreProperties>
</file>

<file path=docProps/thumbnail.jpeg>
</file>